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473" r:id="rId6"/>
    <p:sldId id="659" r:id="rId7"/>
    <p:sldId id="691" r:id="rId8"/>
    <p:sldId id="692" r:id="rId9"/>
    <p:sldId id="700" r:id="rId10"/>
    <p:sldId id="698" r:id="rId11"/>
    <p:sldId id="660" r:id="rId12"/>
    <p:sldId id="702" r:id="rId13"/>
    <p:sldId id="704" r:id="rId14"/>
    <p:sldId id="693" r:id="rId15"/>
    <p:sldId id="694" r:id="rId16"/>
    <p:sldId id="703" r:id="rId17"/>
    <p:sldId id="705" r:id="rId18"/>
    <p:sldId id="706" r:id="rId19"/>
    <p:sldId id="564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zimierczuk Kamila" initials="KK" lastIdx="1" clrIdx="0">
    <p:extLst>
      <p:ext uri="{19B8F6BF-5375-455C-9EA6-DF929625EA0E}">
        <p15:presenceInfo xmlns:p15="http://schemas.microsoft.com/office/powerpoint/2012/main" userId="S::kkazimierczuk@pfron.org.pl::f5b3d1ee-bae2-40a5-af6d-1ca746e936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23F"/>
    <a:srgbClr val="D5E3CF"/>
    <a:srgbClr val="70AD47"/>
    <a:srgbClr val="48A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6344" autoAdjust="0"/>
  </p:normalViewPr>
  <p:slideViewPr>
    <p:cSldViewPr snapToGrid="0">
      <p:cViewPr varScale="1">
        <p:scale>
          <a:sx n="64" d="100"/>
          <a:sy n="64" d="100"/>
        </p:scale>
        <p:origin x="1426" y="-17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Story points</c:v>
                </c:pt>
              </c:strCache>
            </c:strRef>
          </c:tx>
          <c:spPr>
            <a:solidFill>
              <a:srgbClr val="48A23F"/>
            </a:solidFill>
            <a:ln>
              <a:noFill/>
            </a:ln>
            <a:effectLst/>
          </c:spPr>
          <c:invertIfNegative val="0"/>
          <c:cat>
            <c:strRef>
              <c:f>Arkusz1!$A$2:$A$20</c:f>
              <c:strCache>
                <c:ptCount val="19"/>
                <c:pt idx="0">
                  <c:v>Sprint 1</c:v>
                </c:pt>
                <c:pt idx="1">
                  <c:v>Sprint 2</c:v>
                </c:pt>
                <c:pt idx="2">
                  <c:v>Sprint 3</c:v>
                </c:pt>
                <c:pt idx="3">
                  <c:v>Sprint 4</c:v>
                </c:pt>
                <c:pt idx="4">
                  <c:v>Sprint 5</c:v>
                </c:pt>
                <c:pt idx="5">
                  <c:v>Sprint 6</c:v>
                </c:pt>
                <c:pt idx="6">
                  <c:v>Sprint 7</c:v>
                </c:pt>
                <c:pt idx="7">
                  <c:v>Sprint 8</c:v>
                </c:pt>
                <c:pt idx="8">
                  <c:v>Sprint 9</c:v>
                </c:pt>
                <c:pt idx="9">
                  <c:v>Sprint 10</c:v>
                </c:pt>
                <c:pt idx="10">
                  <c:v>Sprint 11</c:v>
                </c:pt>
                <c:pt idx="11">
                  <c:v>Sprint 12</c:v>
                </c:pt>
                <c:pt idx="12">
                  <c:v>Sprint 13</c:v>
                </c:pt>
                <c:pt idx="13">
                  <c:v>Sprint 14</c:v>
                </c:pt>
                <c:pt idx="14">
                  <c:v>Sprint 15</c:v>
                </c:pt>
                <c:pt idx="15">
                  <c:v>Sprint 16</c:v>
                </c:pt>
                <c:pt idx="16">
                  <c:v>Sprint 17</c:v>
                </c:pt>
                <c:pt idx="17">
                  <c:v>Sprint 18</c:v>
                </c:pt>
                <c:pt idx="18">
                  <c:v>Sprint 19</c:v>
                </c:pt>
              </c:strCache>
            </c:strRef>
          </c:cat>
          <c:val>
            <c:numRef>
              <c:f>Arkusz1!$B$2:$B$20</c:f>
              <c:numCache>
                <c:formatCode>General</c:formatCode>
                <c:ptCount val="19"/>
                <c:pt idx="0">
                  <c:v>80</c:v>
                </c:pt>
                <c:pt idx="1">
                  <c:v>86</c:v>
                </c:pt>
                <c:pt idx="2">
                  <c:v>89</c:v>
                </c:pt>
                <c:pt idx="3">
                  <c:v>85</c:v>
                </c:pt>
                <c:pt idx="4">
                  <c:v>118</c:v>
                </c:pt>
                <c:pt idx="5">
                  <c:v>98</c:v>
                </c:pt>
                <c:pt idx="6">
                  <c:v>96</c:v>
                </c:pt>
                <c:pt idx="7">
                  <c:v>96</c:v>
                </c:pt>
                <c:pt idx="8">
                  <c:v>128</c:v>
                </c:pt>
                <c:pt idx="9">
                  <c:v>141</c:v>
                </c:pt>
                <c:pt idx="10">
                  <c:v>268</c:v>
                </c:pt>
                <c:pt idx="11">
                  <c:v>214</c:v>
                </c:pt>
                <c:pt idx="12">
                  <c:v>298</c:v>
                </c:pt>
                <c:pt idx="13">
                  <c:v>334</c:v>
                </c:pt>
                <c:pt idx="14">
                  <c:v>230</c:v>
                </c:pt>
                <c:pt idx="15">
                  <c:v>256</c:v>
                </c:pt>
                <c:pt idx="16">
                  <c:v>355</c:v>
                </c:pt>
                <c:pt idx="17">
                  <c:v>344</c:v>
                </c:pt>
                <c:pt idx="18">
                  <c:v>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0A-4513-BE96-D9E3F5B0AE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889232"/>
        <c:axId val="27489558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Arkusz1!$C$1</c15:sqref>
                        </c15:formulaRef>
                      </c:ext>
                    </c:extLst>
                    <c:strCache>
                      <c:ptCount val="1"/>
                      <c:pt idx="0">
                        <c:v>Kolumna1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Arkusz1!$A$2:$A$20</c15:sqref>
                        </c15:formulaRef>
                      </c:ext>
                    </c:extLst>
                    <c:strCache>
                      <c:ptCount val="19"/>
                      <c:pt idx="0">
                        <c:v>Sprint 1</c:v>
                      </c:pt>
                      <c:pt idx="1">
                        <c:v>Sprint 2</c:v>
                      </c:pt>
                      <c:pt idx="2">
                        <c:v>Sprint 3</c:v>
                      </c:pt>
                      <c:pt idx="3">
                        <c:v>Sprint 4</c:v>
                      </c:pt>
                      <c:pt idx="4">
                        <c:v>Sprint 5</c:v>
                      </c:pt>
                      <c:pt idx="5">
                        <c:v>Sprint 6</c:v>
                      </c:pt>
                      <c:pt idx="6">
                        <c:v>Sprint 7</c:v>
                      </c:pt>
                      <c:pt idx="7">
                        <c:v>Sprint 8</c:v>
                      </c:pt>
                      <c:pt idx="8">
                        <c:v>Sprint 9</c:v>
                      </c:pt>
                      <c:pt idx="9">
                        <c:v>Sprint 10</c:v>
                      </c:pt>
                      <c:pt idx="10">
                        <c:v>Sprint 11</c:v>
                      </c:pt>
                      <c:pt idx="11">
                        <c:v>Sprint 12</c:v>
                      </c:pt>
                      <c:pt idx="12">
                        <c:v>Sprint 13</c:v>
                      </c:pt>
                      <c:pt idx="13">
                        <c:v>Sprint 14</c:v>
                      </c:pt>
                      <c:pt idx="14">
                        <c:v>Sprint 15</c:v>
                      </c:pt>
                      <c:pt idx="15">
                        <c:v>Sprint 16</c:v>
                      </c:pt>
                      <c:pt idx="16">
                        <c:v>Sprint 17</c:v>
                      </c:pt>
                      <c:pt idx="17">
                        <c:v>Sprint 18</c:v>
                      </c:pt>
                      <c:pt idx="18">
                        <c:v>Sprint 19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Arkusz1!$C$2:$C$20</c15:sqref>
                        </c15:formulaRef>
                      </c:ext>
                    </c:extLst>
                    <c:numCache>
                      <c:formatCode>General</c:formatCode>
                      <c:ptCount val="19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B0A-4513-BE96-D9E3F5B0AE2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Arkusz1!$D$1</c15:sqref>
                        </c15:formulaRef>
                      </c:ext>
                    </c:extLst>
                    <c:strCache>
                      <c:ptCount val="1"/>
                      <c:pt idx="0">
                        <c:v>Kolumna2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Arkusz1!$A$2:$A$20</c15:sqref>
                        </c15:formulaRef>
                      </c:ext>
                    </c:extLst>
                    <c:strCache>
                      <c:ptCount val="19"/>
                      <c:pt idx="0">
                        <c:v>Sprint 1</c:v>
                      </c:pt>
                      <c:pt idx="1">
                        <c:v>Sprint 2</c:v>
                      </c:pt>
                      <c:pt idx="2">
                        <c:v>Sprint 3</c:v>
                      </c:pt>
                      <c:pt idx="3">
                        <c:v>Sprint 4</c:v>
                      </c:pt>
                      <c:pt idx="4">
                        <c:v>Sprint 5</c:v>
                      </c:pt>
                      <c:pt idx="5">
                        <c:v>Sprint 6</c:v>
                      </c:pt>
                      <c:pt idx="6">
                        <c:v>Sprint 7</c:v>
                      </c:pt>
                      <c:pt idx="7">
                        <c:v>Sprint 8</c:v>
                      </c:pt>
                      <c:pt idx="8">
                        <c:v>Sprint 9</c:v>
                      </c:pt>
                      <c:pt idx="9">
                        <c:v>Sprint 10</c:v>
                      </c:pt>
                      <c:pt idx="10">
                        <c:v>Sprint 11</c:v>
                      </c:pt>
                      <c:pt idx="11">
                        <c:v>Sprint 12</c:v>
                      </c:pt>
                      <c:pt idx="12">
                        <c:v>Sprint 13</c:v>
                      </c:pt>
                      <c:pt idx="13">
                        <c:v>Sprint 14</c:v>
                      </c:pt>
                      <c:pt idx="14">
                        <c:v>Sprint 15</c:v>
                      </c:pt>
                      <c:pt idx="15">
                        <c:v>Sprint 16</c:v>
                      </c:pt>
                      <c:pt idx="16">
                        <c:v>Sprint 17</c:v>
                      </c:pt>
                      <c:pt idx="17">
                        <c:v>Sprint 18</c:v>
                      </c:pt>
                      <c:pt idx="18">
                        <c:v>Sprint 19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Arkusz1!$D$2:$D$20</c15:sqref>
                        </c15:formulaRef>
                      </c:ext>
                    </c:extLst>
                    <c:numCache>
                      <c:formatCode>General</c:formatCode>
                      <c:ptCount val="19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2B0A-4513-BE96-D9E3F5B0AE2A}"/>
                  </c:ext>
                </c:extLst>
              </c15:ser>
            </c15:filteredBarSeries>
          </c:ext>
        </c:extLst>
      </c:barChart>
      <c:catAx>
        <c:axId val="30388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4895584"/>
        <c:crosses val="autoZero"/>
        <c:auto val="1"/>
        <c:lblAlgn val="ctr"/>
        <c:lblOffset val="100"/>
        <c:noMultiLvlLbl val="0"/>
      </c:catAx>
      <c:valAx>
        <c:axId val="274895584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3889232"/>
        <c:crosses val="autoZero"/>
        <c:crossBetween val="between"/>
        <c:majorUnit val="100"/>
        <c:min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RBH</c:v>
                </c:pt>
              </c:strCache>
            </c:strRef>
          </c:tx>
          <c:spPr>
            <a:solidFill>
              <a:srgbClr val="48A23F"/>
            </a:solidFill>
            <a:ln>
              <a:noFill/>
            </a:ln>
            <a:effectLst/>
          </c:spPr>
          <c:invertIfNegative val="0"/>
          <c:cat>
            <c:strRef>
              <c:f>Arkusz1!$A$2:$A$15</c:f>
              <c:strCache>
                <c:ptCount val="14"/>
                <c:pt idx="0">
                  <c:v>Sprint 1</c:v>
                </c:pt>
                <c:pt idx="1">
                  <c:v>Sprint 2</c:v>
                </c:pt>
                <c:pt idx="2">
                  <c:v>Sprint 3</c:v>
                </c:pt>
                <c:pt idx="3">
                  <c:v>Sprint 4</c:v>
                </c:pt>
                <c:pt idx="4">
                  <c:v>Sprint 5</c:v>
                </c:pt>
                <c:pt idx="5">
                  <c:v>Sprint 6</c:v>
                </c:pt>
                <c:pt idx="6">
                  <c:v>Sprint 7</c:v>
                </c:pt>
                <c:pt idx="7">
                  <c:v>Sprint 8</c:v>
                </c:pt>
                <c:pt idx="8">
                  <c:v>Sprint 9</c:v>
                </c:pt>
                <c:pt idx="9">
                  <c:v>Sprint 10</c:v>
                </c:pt>
                <c:pt idx="10">
                  <c:v>Sprint 11</c:v>
                </c:pt>
                <c:pt idx="11">
                  <c:v>Sprint 12</c:v>
                </c:pt>
                <c:pt idx="12">
                  <c:v>Sprint 13</c:v>
                </c:pt>
                <c:pt idx="13">
                  <c:v>Sprint 14</c:v>
                </c:pt>
              </c:strCache>
            </c:str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1928</c:v>
                </c:pt>
                <c:pt idx="1">
                  <c:v>1599</c:v>
                </c:pt>
                <c:pt idx="2">
                  <c:v>1598</c:v>
                </c:pt>
                <c:pt idx="3">
                  <c:v>1600</c:v>
                </c:pt>
                <c:pt idx="4">
                  <c:v>1876</c:v>
                </c:pt>
                <c:pt idx="5">
                  <c:v>1935</c:v>
                </c:pt>
                <c:pt idx="6">
                  <c:v>1885</c:v>
                </c:pt>
                <c:pt idx="7">
                  <c:v>1909</c:v>
                </c:pt>
                <c:pt idx="8">
                  <c:v>1875</c:v>
                </c:pt>
                <c:pt idx="9">
                  <c:v>1875</c:v>
                </c:pt>
                <c:pt idx="10">
                  <c:v>1874</c:v>
                </c:pt>
                <c:pt idx="11">
                  <c:v>1831</c:v>
                </c:pt>
                <c:pt idx="12">
                  <c:v>1164</c:v>
                </c:pt>
                <c:pt idx="13">
                  <c:v>1072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0A-4513-BE96-D9E3F5B0AE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889232"/>
        <c:axId val="27489558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Arkusz1!$C$1</c15:sqref>
                        </c15:formulaRef>
                      </c:ext>
                    </c:extLst>
                    <c:strCache>
                      <c:ptCount val="1"/>
                      <c:pt idx="0">
                        <c:v>Kolumna1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Arkusz1!$A$2:$A$15</c15:sqref>
                        </c15:formulaRef>
                      </c:ext>
                    </c:extLst>
                    <c:strCache>
                      <c:ptCount val="14"/>
                      <c:pt idx="0">
                        <c:v>Sprint 1</c:v>
                      </c:pt>
                      <c:pt idx="1">
                        <c:v>Sprint 2</c:v>
                      </c:pt>
                      <c:pt idx="2">
                        <c:v>Sprint 3</c:v>
                      </c:pt>
                      <c:pt idx="3">
                        <c:v>Sprint 4</c:v>
                      </c:pt>
                      <c:pt idx="4">
                        <c:v>Sprint 5</c:v>
                      </c:pt>
                      <c:pt idx="5">
                        <c:v>Sprint 6</c:v>
                      </c:pt>
                      <c:pt idx="6">
                        <c:v>Sprint 7</c:v>
                      </c:pt>
                      <c:pt idx="7">
                        <c:v>Sprint 8</c:v>
                      </c:pt>
                      <c:pt idx="8">
                        <c:v>Sprint 9</c:v>
                      </c:pt>
                      <c:pt idx="9">
                        <c:v>Sprint 10</c:v>
                      </c:pt>
                      <c:pt idx="10">
                        <c:v>Sprint 11</c:v>
                      </c:pt>
                      <c:pt idx="11">
                        <c:v>Sprint 12</c:v>
                      </c:pt>
                      <c:pt idx="12">
                        <c:v>Sprint 13</c:v>
                      </c:pt>
                      <c:pt idx="13">
                        <c:v>Sprint 14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Arkusz1!$C$2:$C$15</c15:sqref>
                        </c15:formulaRef>
                      </c:ext>
                    </c:extLst>
                    <c:numCache>
                      <c:formatCode>General</c:formatCode>
                      <c:ptCount val="1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B0A-4513-BE96-D9E3F5B0AE2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Arkusz1!$D$1</c15:sqref>
                        </c15:formulaRef>
                      </c:ext>
                    </c:extLst>
                    <c:strCache>
                      <c:ptCount val="1"/>
                      <c:pt idx="0">
                        <c:v>Kolumna2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Arkusz1!$A$2:$A$15</c15:sqref>
                        </c15:formulaRef>
                      </c:ext>
                    </c:extLst>
                    <c:strCache>
                      <c:ptCount val="14"/>
                      <c:pt idx="0">
                        <c:v>Sprint 1</c:v>
                      </c:pt>
                      <c:pt idx="1">
                        <c:v>Sprint 2</c:v>
                      </c:pt>
                      <c:pt idx="2">
                        <c:v>Sprint 3</c:v>
                      </c:pt>
                      <c:pt idx="3">
                        <c:v>Sprint 4</c:v>
                      </c:pt>
                      <c:pt idx="4">
                        <c:v>Sprint 5</c:v>
                      </c:pt>
                      <c:pt idx="5">
                        <c:v>Sprint 6</c:v>
                      </c:pt>
                      <c:pt idx="6">
                        <c:v>Sprint 7</c:v>
                      </c:pt>
                      <c:pt idx="7">
                        <c:v>Sprint 8</c:v>
                      </c:pt>
                      <c:pt idx="8">
                        <c:v>Sprint 9</c:v>
                      </c:pt>
                      <c:pt idx="9">
                        <c:v>Sprint 10</c:v>
                      </c:pt>
                      <c:pt idx="10">
                        <c:v>Sprint 11</c:v>
                      </c:pt>
                      <c:pt idx="11">
                        <c:v>Sprint 12</c:v>
                      </c:pt>
                      <c:pt idx="12">
                        <c:v>Sprint 13</c:v>
                      </c:pt>
                      <c:pt idx="13">
                        <c:v>Sprint 14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Arkusz1!$D$2:$D$15</c15:sqref>
                        </c15:formulaRef>
                      </c:ext>
                    </c:extLst>
                    <c:numCache>
                      <c:formatCode>General</c:formatCode>
                      <c:ptCount val="1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2B0A-4513-BE96-D9E3F5B0AE2A}"/>
                  </c:ext>
                </c:extLst>
              </c15:ser>
            </c15:filteredBarSeries>
          </c:ext>
        </c:extLst>
      </c:barChart>
      <c:catAx>
        <c:axId val="30388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4895584"/>
        <c:crosses val="autoZero"/>
        <c:auto val="1"/>
        <c:lblAlgn val="ctr"/>
        <c:lblOffset val="100"/>
        <c:noMultiLvlLbl val="0"/>
      </c:catAx>
      <c:valAx>
        <c:axId val="274895584"/>
        <c:scaling>
          <c:orientation val="minMax"/>
          <c:min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3889232"/>
        <c:crosses val="autoZero"/>
        <c:crossBetween val="between"/>
        <c:majorUnit val="100"/>
        <c:min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40D336-2B9D-48EC-8CDE-A84DDC48F6C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7E0F973-197E-4CA1-ACCB-561238AD4B45}">
      <dgm:prSet phldrT="[Tekst]" custT="1"/>
      <dgm:spPr>
        <a:solidFill>
          <a:srgbClr val="48A23F"/>
        </a:solidFill>
      </dgm:spPr>
      <dgm:t>
        <a:bodyPr/>
        <a:lstStyle/>
        <a:p>
          <a:r>
            <a:rPr lang="pl-PL" sz="2200" dirty="0">
              <a:solidFill>
                <a:schemeClr val="tx1"/>
              </a:solidFill>
            </a:rPr>
            <a:t>Interesariusze</a:t>
          </a:r>
        </a:p>
      </dgm:t>
    </dgm:pt>
    <dgm:pt modelId="{6691C987-F8CB-4432-8048-6B10EED6CCE6}" type="parTrans" cxnId="{AED5883C-CC98-4E74-836D-48A6E5C6FE22}">
      <dgm:prSet/>
      <dgm:spPr/>
      <dgm:t>
        <a:bodyPr/>
        <a:lstStyle/>
        <a:p>
          <a:endParaRPr lang="pl-PL"/>
        </a:p>
      </dgm:t>
    </dgm:pt>
    <dgm:pt modelId="{519B84F0-60AA-4A5E-87A2-2D31229F5EAC}" type="sibTrans" cxnId="{AED5883C-CC98-4E74-836D-48A6E5C6FE22}">
      <dgm:prSet/>
      <dgm:spPr/>
      <dgm:t>
        <a:bodyPr/>
        <a:lstStyle/>
        <a:p>
          <a:endParaRPr lang="pl-PL"/>
        </a:p>
      </dgm:t>
    </dgm:pt>
    <dgm:pt modelId="{EC78D2D8-EE2D-456E-B5D5-338A5452FE9C}">
      <dgm:prSet phldrT="[Tekst]" custT="1"/>
      <dgm:spPr>
        <a:solidFill>
          <a:srgbClr val="D5E3CF"/>
        </a:solidFill>
      </dgm:spPr>
      <dgm:t>
        <a:bodyPr/>
        <a:lstStyle/>
        <a:p>
          <a:r>
            <a:rPr lang="pl-PL" sz="2000" baseline="0" dirty="0">
              <a:solidFill>
                <a:schemeClr val="tx1"/>
              </a:solidFill>
            </a:rPr>
            <a:t>Użytkownik</a:t>
          </a:r>
        </a:p>
      </dgm:t>
    </dgm:pt>
    <dgm:pt modelId="{C7D96F2C-8520-4277-A503-70359D94655E}" type="parTrans" cxnId="{4F2583E3-D3E1-4C0F-AA6F-85DDFBD2D6BA}">
      <dgm:prSet/>
      <dgm:spPr>
        <a:solidFill>
          <a:srgbClr val="48A23F"/>
        </a:solidFill>
      </dgm:spPr>
      <dgm:t>
        <a:bodyPr/>
        <a:lstStyle/>
        <a:p>
          <a:endParaRPr lang="pl-PL">
            <a:highlight>
              <a:srgbClr val="D5E3CF"/>
            </a:highlight>
          </a:endParaRPr>
        </a:p>
      </dgm:t>
    </dgm:pt>
    <dgm:pt modelId="{46D2CCBF-89A3-4395-9EF1-C341BE6A7634}" type="sibTrans" cxnId="{4F2583E3-D3E1-4C0F-AA6F-85DDFBD2D6BA}">
      <dgm:prSet/>
      <dgm:spPr/>
      <dgm:t>
        <a:bodyPr/>
        <a:lstStyle/>
        <a:p>
          <a:endParaRPr lang="pl-PL"/>
        </a:p>
      </dgm:t>
    </dgm:pt>
    <dgm:pt modelId="{EB4F6E23-7621-43DB-9B75-40FBF33A55A2}">
      <dgm:prSet phldrT="[Tekst]" custT="1"/>
      <dgm:spPr>
        <a:solidFill>
          <a:srgbClr val="D5E3CF"/>
        </a:solidFill>
      </dgm:spPr>
      <dgm:t>
        <a:bodyPr/>
        <a:lstStyle/>
        <a:p>
          <a:r>
            <a:rPr lang="pl-PL" sz="2000" dirty="0">
              <a:solidFill>
                <a:schemeClr val="tx1"/>
              </a:solidFill>
            </a:rPr>
            <a:t>Pracownik PFRON</a:t>
          </a:r>
        </a:p>
      </dgm:t>
    </dgm:pt>
    <dgm:pt modelId="{2C55CFB8-CDBD-4106-A15A-5CCB8668ABF2}" type="parTrans" cxnId="{36CCDFD0-60ED-48D1-919F-F3C7DE161532}">
      <dgm:prSet/>
      <dgm:spPr>
        <a:solidFill>
          <a:srgbClr val="48A23F"/>
        </a:solidFill>
      </dgm:spPr>
      <dgm:t>
        <a:bodyPr/>
        <a:lstStyle/>
        <a:p>
          <a:endParaRPr lang="pl-PL">
            <a:highlight>
              <a:srgbClr val="D5E3CF"/>
            </a:highlight>
          </a:endParaRPr>
        </a:p>
      </dgm:t>
    </dgm:pt>
    <dgm:pt modelId="{23758144-22CE-40D2-9DE6-01EAA2DB8055}" type="sibTrans" cxnId="{36CCDFD0-60ED-48D1-919F-F3C7DE161532}">
      <dgm:prSet/>
      <dgm:spPr/>
      <dgm:t>
        <a:bodyPr/>
        <a:lstStyle/>
        <a:p>
          <a:endParaRPr lang="pl-PL"/>
        </a:p>
      </dgm:t>
    </dgm:pt>
    <dgm:pt modelId="{97FD0114-EE82-4D39-8825-01BDA1A2526C}">
      <dgm:prSet phldrT="[Tekst]" custT="1"/>
      <dgm:spPr>
        <a:solidFill>
          <a:srgbClr val="D5E3CF"/>
        </a:solidFill>
      </dgm:spPr>
      <dgm:t>
        <a:bodyPr/>
        <a:lstStyle/>
        <a:p>
          <a:r>
            <a:rPr lang="pl-PL" sz="2000" dirty="0">
              <a:solidFill>
                <a:schemeClr val="tx1"/>
              </a:solidFill>
            </a:rPr>
            <a:t>Wnioskodawca</a:t>
          </a:r>
        </a:p>
      </dgm:t>
    </dgm:pt>
    <dgm:pt modelId="{8891DD6D-1D20-44AC-B5A6-4F00BE82627B}" type="parTrans" cxnId="{2ABB9BAB-F28E-48B0-8F90-74435DDEC9C7}">
      <dgm:prSet/>
      <dgm:spPr>
        <a:solidFill>
          <a:srgbClr val="48A23F"/>
        </a:solidFill>
      </dgm:spPr>
      <dgm:t>
        <a:bodyPr/>
        <a:lstStyle/>
        <a:p>
          <a:endParaRPr lang="pl-PL">
            <a:highlight>
              <a:srgbClr val="D5E3CF"/>
            </a:highlight>
          </a:endParaRPr>
        </a:p>
      </dgm:t>
    </dgm:pt>
    <dgm:pt modelId="{1FAFBF9D-F776-4A9B-934B-24D1D77E9B37}" type="sibTrans" cxnId="{2ABB9BAB-F28E-48B0-8F90-74435DDEC9C7}">
      <dgm:prSet/>
      <dgm:spPr/>
      <dgm:t>
        <a:bodyPr/>
        <a:lstStyle/>
        <a:p>
          <a:endParaRPr lang="pl-PL"/>
        </a:p>
      </dgm:t>
    </dgm:pt>
    <dgm:pt modelId="{E2808796-EA40-4637-B6BA-258E10A994AF}">
      <dgm:prSet phldrT="[Tekst]" custT="1"/>
      <dgm:spPr>
        <a:solidFill>
          <a:srgbClr val="D5E3CF"/>
        </a:solidFill>
      </dgm:spPr>
      <dgm:t>
        <a:bodyPr/>
        <a:lstStyle/>
        <a:p>
          <a:r>
            <a:rPr lang="pl-PL" sz="2000" dirty="0">
              <a:solidFill>
                <a:schemeClr val="tx1"/>
              </a:solidFill>
            </a:rPr>
            <a:t>Ekspert</a:t>
          </a:r>
        </a:p>
      </dgm:t>
    </dgm:pt>
    <dgm:pt modelId="{47577CE6-5AC1-4DE0-87B2-4C8FAA144169}" type="parTrans" cxnId="{14BBD199-FEF7-49CC-9B9D-4E84BE95F5C8}">
      <dgm:prSet/>
      <dgm:spPr>
        <a:solidFill>
          <a:srgbClr val="48A23F"/>
        </a:solidFill>
      </dgm:spPr>
      <dgm:t>
        <a:bodyPr/>
        <a:lstStyle/>
        <a:p>
          <a:endParaRPr lang="pl-PL">
            <a:highlight>
              <a:srgbClr val="D5E3CF"/>
            </a:highlight>
          </a:endParaRPr>
        </a:p>
      </dgm:t>
    </dgm:pt>
    <dgm:pt modelId="{B97C5621-E70E-49FA-9928-F421B57EB3FF}" type="sibTrans" cxnId="{14BBD199-FEF7-49CC-9B9D-4E84BE95F5C8}">
      <dgm:prSet/>
      <dgm:spPr/>
      <dgm:t>
        <a:bodyPr/>
        <a:lstStyle/>
        <a:p>
          <a:endParaRPr lang="pl-PL"/>
        </a:p>
      </dgm:t>
    </dgm:pt>
    <dgm:pt modelId="{82BFCBF2-4F96-4198-B5B3-A5373EBB7BA1}">
      <dgm:prSet phldrT="[Tekst]" custT="1"/>
      <dgm:spPr>
        <a:solidFill>
          <a:srgbClr val="D5E3CF"/>
        </a:solidFill>
      </dgm:spPr>
      <dgm:t>
        <a:bodyPr/>
        <a:lstStyle/>
        <a:p>
          <a:r>
            <a:rPr lang="pl-PL" sz="2000" dirty="0">
              <a:solidFill>
                <a:schemeClr val="tx1"/>
              </a:solidFill>
            </a:rPr>
            <a:t>Beneficjent</a:t>
          </a:r>
        </a:p>
      </dgm:t>
    </dgm:pt>
    <dgm:pt modelId="{1A1E19AB-1F8A-4CD8-8911-4F59F0690FAF}" type="parTrans" cxnId="{A5C2DFBB-6F55-4DD9-92BF-9112F4B00FD1}">
      <dgm:prSet/>
      <dgm:spPr>
        <a:solidFill>
          <a:srgbClr val="48A23F"/>
        </a:solidFill>
      </dgm:spPr>
      <dgm:t>
        <a:bodyPr/>
        <a:lstStyle/>
        <a:p>
          <a:endParaRPr lang="pl-PL">
            <a:highlight>
              <a:srgbClr val="D5E3CF"/>
            </a:highlight>
          </a:endParaRPr>
        </a:p>
      </dgm:t>
    </dgm:pt>
    <dgm:pt modelId="{EC68DC3B-F517-4B35-A91B-3BFC64AB0411}" type="sibTrans" cxnId="{A5C2DFBB-6F55-4DD9-92BF-9112F4B00FD1}">
      <dgm:prSet/>
      <dgm:spPr/>
      <dgm:t>
        <a:bodyPr/>
        <a:lstStyle/>
        <a:p>
          <a:endParaRPr lang="pl-PL"/>
        </a:p>
      </dgm:t>
    </dgm:pt>
    <dgm:pt modelId="{2767B923-8711-41B5-A87C-9384B3416DAE}" type="pres">
      <dgm:prSet presAssocID="{9540D336-2B9D-48EC-8CDE-A84DDC48F6C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405DAA0-7E20-4BDA-BA78-8249E8313086}" type="pres">
      <dgm:prSet presAssocID="{A7E0F973-197E-4CA1-ACCB-561238AD4B45}" presName="centerShape" presStyleLbl="node0" presStyleIdx="0" presStyleCnt="1" custScaleX="163373" custScaleY="97382"/>
      <dgm:spPr/>
    </dgm:pt>
    <dgm:pt modelId="{3D6E1297-38EA-43FD-A525-0B2863DAD602}" type="pres">
      <dgm:prSet presAssocID="{C7D96F2C-8520-4277-A503-70359D94655E}" presName="parTrans" presStyleLbl="bgSibTrans2D1" presStyleIdx="0" presStyleCnt="5" custLinFactNeighborX="12151" custLinFactNeighborY="-3074"/>
      <dgm:spPr/>
    </dgm:pt>
    <dgm:pt modelId="{85D5A17E-6C52-4188-99F6-AF869F5238BF}" type="pres">
      <dgm:prSet presAssocID="{EC78D2D8-EE2D-456E-B5D5-338A5452FE9C}" presName="node" presStyleLbl="node1" presStyleIdx="0" presStyleCnt="5" custScaleX="106531" custScaleY="94782" custRadScaleRad="104778" custRadScaleInc="-907">
        <dgm:presLayoutVars>
          <dgm:bulletEnabled val="1"/>
        </dgm:presLayoutVars>
      </dgm:prSet>
      <dgm:spPr/>
    </dgm:pt>
    <dgm:pt modelId="{1A2927F9-6C2A-4792-9768-818D1A4979D5}" type="pres">
      <dgm:prSet presAssocID="{2C55CFB8-CDBD-4106-A15A-5CCB8668ABF2}" presName="parTrans" presStyleLbl="bgSibTrans2D1" presStyleIdx="1" presStyleCnt="5"/>
      <dgm:spPr/>
    </dgm:pt>
    <dgm:pt modelId="{53954727-778E-4D72-A9C0-4166653339F4}" type="pres">
      <dgm:prSet presAssocID="{EB4F6E23-7621-43DB-9B75-40FBF33A55A2}" presName="node" presStyleLbl="node1" presStyleIdx="1" presStyleCnt="5" custRadScaleRad="106812" custRadScaleInc="-13575">
        <dgm:presLayoutVars>
          <dgm:bulletEnabled val="1"/>
        </dgm:presLayoutVars>
      </dgm:prSet>
      <dgm:spPr/>
    </dgm:pt>
    <dgm:pt modelId="{66FA53EA-AA0C-49F7-BF70-DB24D72D59DB}" type="pres">
      <dgm:prSet presAssocID="{8891DD6D-1D20-44AC-B5A6-4F00BE82627B}" presName="parTrans" presStyleLbl="bgSibTrans2D1" presStyleIdx="2" presStyleCnt="5"/>
      <dgm:spPr/>
    </dgm:pt>
    <dgm:pt modelId="{3BA3CE09-E2C5-4057-9324-195E1658EF33}" type="pres">
      <dgm:prSet presAssocID="{97FD0114-EE82-4D39-8825-01BDA1A2526C}" presName="node" presStyleLbl="node1" presStyleIdx="2" presStyleCnt="5" custScaleX="133235" custScaleY="96877" custRadScaleRad="98902" custRadScaleInc="-4584">
        <dgm:presLayoutVars>
          <dgm:bulletEnabled val="1"/>
        </dgm:presLayoutVars>
      </dgm:prSet>
      <dgm:spPr/>
    </dgm:pt>
    <dgm:pt modelId="{B7F00F73-CD60-4AFC-8581-76090AC311E3}" type="pres">
      <dgm:prSet presAssocID="{47577CE6-5AC1-4DE0-87B2-4C8FAA144169}" presName="parTrans" presStyleLbl="bgSibTrans2D1" presStyleIdx="3" presStyleCnt="5"/>
      <dgm:spPr/>
    </dgm:pt>
    <dgm:pt modelId="{E47A690A-3AC6-467C-86B9-7AFD265035E5}" type="pres">
      <dgm:prSet presAssocID="{E2808796-EA40-4637-B6BA-258E10A994AF}" presName="node" presStyleLbl="node1" presStyleIdx="3" presStyleCnt="5" custRadScaleRad="102146" custRadScaleInc="12986">
        <dgm:presLayoutVars>
          <dgm:bulletEnabled val="1"/>
        </dgm:presLayoutVars>
      </dgm:prSet>
      <dgm:spPr/>
    </dgm:pt>
    <dgm:pt modelId="{3295A818-DE12-41C2-9AB4-3D095073A811}" type="pres">
      <dgm:prSet presAssocID="{1A1E19AB-1F8A-4CD8-8911-4F59F0690FAF}" presName="parTrans" presStyleLbl="bgSibTrans2D1" presStyleIdx="4" presStyleCnt="5" custLinFactNeighborX="-6564"/>
      <dgm:spPr/>
    </dgm:pt>
    <dgm:pt modelId="{D670FCCB-2633-469C-8508-B086366A28C1}" type="pres">
      <dgm:prSet presAssocID="{82BFCBF2-4F96-4198-B5B3-A5373EBB7BA1}" presName="node" presStyleLbl="node1" presStyleIdx="4" presStyleCnt="5" custScaleX="100933" custScaleY="105820" custRadScaleRad="100153" custRadScaleInc="-949">
        <dgm:presLayoutVars>
          <dgm:bulletEnabled val="1"/>
        </dgm:presLayoutVars>
      </dgm:prSet>
      <dgm:spPr/>
    </dgm:pt>
  </dgm:ptLst>
  <dgm:cxnLst>
    <dgm:cxn modelId="{E51A0403-5B8B-41E9-BBFE-6A3402C1ADE1}" type="presOf" srcId="{82BFCBF2-4F96-4198-B5B3-A5373EBB7BA1}" destId="{D670FCCB-2633-469C-8508-B086366A28C1}" srcOrd="0" destOrd="0" presId="urn:microsoft.com/office/officeart/2005/8/layout/radial4"/>
    <dgm:cxn modelId="{D5F1BA09-8969-4B25-AD79-C8E39FAD19E4}" type="presOf" srcId="{8891DD6D-1D20-44AC-B5A6-4F00BE82627B}" destId="{66FA53EA-AA0C-49F7-BF70-DB24D72D59DB}" srcOrd="0" destOrd="0" presId="urn:microsoft.com/office/officeart/2005/8/layout/radial4"/>
    <dgm:cxn modelId="{1F5E2C19-8782-4CA1-BA9C-F53D14C81617}" type="presOf" srcId="{97FD0114-EE82-4D39-8825-01BDA1A2526C}" destId="{3BA3CE09-E2C5-4057-9324-195E1658EF33}" srcOrd="0" destOrd="0" presId="urn:microsoft.com/office/officeart/2005/8/layout/radial4"/>
    <dgm:cxn modelId="{AED5883C-CC98-4E74-836D-48A6E5C6FE22}" srcId="{9540D336-2B9D-48EC-8CDE-A84DDC48F6CF}" destId="{A7E0F973-197E-4CA1-ACCB-561238AD4B45}" srcOrd="0" destOrd="0" parTransId="{6691C987-F8CB-4432-8048-6B10EED6CCE6}" sibTransId="{519B84F0-60AA-4A5E-87A2-2D31229F5EAC}"/>
    <dgm:cxn modelId="{4F9B3C76-9442-4904-9EBF-2BB534E65946}" type="presOf" srcId="{EB4F6E23-7621-43DB-9B75-40FBF33A55A2}" destId="{53954727-778E-4D72-A9C0-4166653339F4}" srcOrd="0" destOrd="0" presId="urn:microsoft.com/office/officeart/2005/8/layout/radial4"/>
    <dgm:cxn modelId="{5FEB898C-D177-4B19-9027-026049700112}" type="presOf" srcId="{EC78D2D8-EE2D-456E-B5D5-338A5452FE9C}" destId="{85D5A17E-6C52-4188-99F6-AF869F5238BF}" srcOrd="0" destOrd="0" presId="urn:microsoft.com/office/officeart/2005/8/layout/radial4"/>
    <dgm:cxn modelId="{14BBD199-FEF7-49CC-9B9D-4E84BE95F5C8}" srcId="{A7E0F973-197E-4CA1-ACCB-561238AD4B45}" destId="{E2808796-EA40-4637-B6BA-258E10A994AF}" srcOrd="3" destOrd="0" parTransId="{47577CE6-5AC1-4DE0-87B2-4C8FAA144169}" sibTransId="{B97C5621-E70E-49FA-9928-F421B57EB3FF}"/>
    <dgm:cxn modelId="{A08CAB9D-440E-444C-93A0-9B2316C26423}" type="presOf" srcId="{E2808796-EA40-4637-B6BA-258E10A994AF}" destId="{E47A690A-3AC6-467C-86B9-7AFD265035E5}" srcOrd="0" destOrd="0" presId="urn:microsoft.com/office/officeart/2005/8/layout/radial4"/>
    <dgm:cxn modelId="{2ABB9BAB-F28E-48B0-8F90-74435DDEC9C7}" srcId="{A7E0F973-197E-4CA1-ACCB-561238AD4B45}" destId="{97FD0114-EE82-4D39-8825-01BDA1A2526C}" srcOrd="2" destOrd="0" parTransId="{8891DD6D-1D20-44AC-B5A6-4F00BE82627B}" sibTransId="{1FAFBF9D-F776-4A9B-934B-24D1D77E9B37}"/>
    <dgm:cxn modelId="{2EA7EFB5-6C02-4A63-943E-F9993BDF2399}" type="presOf" srcId="{2C55CFB8-CDBD-4106-A15A-5CCB8668ABF2}" destId="{1A2927F9-6C2A-4792-9768-818D1A4979D5}" srcOrd="0" destOrd="0" presId="urn:microsoft.com/office/officeart/2005/8/layout/radial4"/>
    <dgm:cxn modelId="{A5C2DFBB-6F55-4DD9-92BF-9112F4B00FD1}" srcId="{A7E0F973-197E-4CA1-ACCB-561238AD4B45}" destId="{82BFCBF2-4F96-4198-B5B3-A5373EBB7BA1}" srcOrd="4" destOrd="0" parTransId="{1A1E19AB-1F8A-4CD8-8911-4F59F0690FAF}" sibTransId="{EC68DC3B-F517-4B35-A91B-3BFC64AB0411}"/>
    <dgm:cxn modelId="{36CCDFD0-60ED-48D1-919F-F3C7DE161532}" srcId="{A7E0F973-197E-4CA1-ACCB-561238AD4B45}" destId="{EB4F6E23-7621-43DB-9B75-40FBF33A55A2}" srcOrd="1" destOrd="0" parTransId="{2C55CFB8-CDBD-4106-A15A-5CCB8668ABF2}" sibTransId="{23758144-22CE-40D2-9DE6-01EAA2DB8055}"/>
    <dgm:cxn modelId="{8C28B2D4-F4FC-4569-A7E7-7DB02435E50B}" type="presOf" srcId="{47577CE6-5AC1-4DE0-87B2-4C8FAA144169}" destId="{B7F00F73-CD60-4AFC-8581-76090AC311E3}" srcOrd="0" destOrd="0" presId="urn:microsoft.com/office/officeart/2005/8/layout/radial4"/>
    <dgm:cxn modelId="{0C5F40D6-7A66-420F-AB56-1167D6374DE3}" type="presOf" srcId="{1A1E19AB-1F8A-4CD8-8911-4F59F0690FAF}" destId="{3295A818-DE12-41C2-9AB4-3D095073A811}" srcOrd="0" destOrd="0" presId="urn:microsoft.com/office/officeart/2005/8/layout/radial4"/>
    <dgm:cxn modelId="{2C7F53DF-25D9-4318-95D9-4005AD67B3E7}" type="presOf" srcId="{A7E0F973-197E-4CA1-ACCB-561238AD4B45}" destId="{A405DAA0-7E20-4BDA-BA78-8249E8313086}" srcOrd="0" destOrd="0" presId="urn:microsoft.com/office/officeart/2005/8/layout/radial4"/>
    <dgm:cxn modelId="{4F2583E3-D3E1-4C0F-AA6F-85DDFBD2D6BA}" srcId="{A7E0F973-197E-4CA1-ACCB-561238AD4B45}" destId="{EC78D2D8-EE2D-456E-B5D5-338A5452FE9C}" srcOrd="0" destOrd="0" parTransId="{C7D96F2C-8520-4277-A503-70359D94655E}" sibTransId="{46D2CCBF-89A3-4395-9EF1-C341BE6A7634}"/>
    <dgm:cxn modelId="{DD45D8E3-CBB8-4436-843A-2104E291DB66}" type="presOf" srcId="{9540D336-2B9D-48EC-8CDE-A84DDC48F6CF}" destId="{2767B923-8711-41B5-A87C-9384B3416DAE}" srcOrd="0" destOrd="0" presId="urn:microsoft.com/office/officeart/2005/8/layout/radial4"/>
    <dgm:cxn modelId="{1DE348EA-129A-4726-B729-50807C596DC3}" type="presOf" srcId="{C7D96F2C-8520-4277-A503-70359D94655E}" destId="{3D6E1297-38EA-43FD-A525-0B2863DAD602}" srcOrd="0" destOrd="0" presId="urn:microsoft.com/office/officeart/2005/8/layout/radial4"/>
    <dgm:cxn modelId="{9A77B1B5-94B7-46D0-A515-A15531634E98}" type="presParOf" srcId="{2767B923-8711-41B5-A87C-9384B3416DAE}" destId="{A405DAA0-7E20-4BDA-BA78-8249E8313086}" srcOrd="0" destOrd="0" presId="urn:microsoft.com/office/officeart/2005/8/layout/radial4"/>
    <dgm:cxn modelId="{8FBAD2BD-B31B-4885-9470-4709B4D761D6}" type="presParOf" srcId="{2767B923-8711-41B5-A87C-9384B3416DAE}" destId="{3D6E1297-38EA-43FD-A525-0B2863DAD602}" srcOrd="1" destOrd="0" presId="urn:microsoft.com/office/officeart/2005/8/layout/radial4"/>
    <dgm:cxn modelId="{0825F2F8-8604-4AA7-92DC-9EB5B69F4F1E}" type="presParOf" srcId="{2767B923-8711-41B5-A87C-9384B3416DAE}" destId="{85D5A17E-6C52-4188-99F6-AF869F5238BF}" srcOrd="2" destOrd="0" presId="urn:microsoft.com/office/officeart/2005/8/layout/radial4"/>
    <dgm:cxn modelId="{2490885B-011C-4574-ACE1-860665AE15C2}" type="presParOf" srcId="{2767B923-8711-41B5-A87C-9384B3416DAE}" destId="{1A2927F9-6C2A-4792-9768-818D1A4979D5}" srcOrd="3" destOrd="0" presId="urn:microsoft.com/office/officeart/2005/8/layout/radial4"/>
    <dgm:cxn modelId="{31610153-B90D-4E21-9A81-2BC550CF7848}" type="presParOf" srcId="{2767B923-8711-41B5-A87C-9384B3416DAE}" destId="{53954727-778E-4D72-A9C0-4166653339F4}" srcOrd="4" destOrd="0" presId="urn:microsoft.com/office/officeart/2005/8/layout/radial4"/>
    <dgm:cxn modelId="{8D0BFB9B-CA02-4BFF-A522-0B070D3C4BC6}" type="presParOf" srcId="{2767B923-8711-41B5-A87C-9384B3416DAE}" destId="{66FA53EA-AA0C-49F7-BF70-DB24D72D59DB}" srcOrd="5" destOrd="0" presId="urn:microsoft.com/office/officeart/2005/8/layout/radial4"/>
    <dgm:cxn modelId="{E3C04DB3-744A-40ED-8956-A80769A20876}" type="presParOf" srcId="{2767B923-8711-41B5-A87C-9384B3416DAE}" destId="{3BA3CE09-E2C5-4057-9324-195E1658EF33}" srcOrd="6" destOrd="0" presId="urn:microsoft.com/office/officeart/2005/8/layout/radial4"/>
    <dgm:cxn modelId="{8AA03C05-B46F-4A32-A327-B757F0E9FCA6}" type="presParOf" srcId="{2767B923-8711-41B5-A87C-9384B3416DAE}" destId="{B7F00F73-CD60-4AFC-8581-76090AC311E3}" srcOrd="7" destOrd="0" presId="urn:microsoft.com/office/officeart/2005/8/layout/radial4"/>
    <dgm:cxn modelId="{3FFF2F30-FBD6-4A4A-9689-AB74B30C2899}" type="presParOf" srcId="{2767B923-8711-41B5-A87C-9384B3416DAE}" destId="{E47A690A-3AC6-467C-86B9-7AFD265035E5}" srcOrd="8" destOrd="0" presId="urn:microsoft.com/office/officeart/2005/8/layout/radial4"/>
    <dgm:cxn modelId="{F8BAA135-E469-4DF5-9C09-08420D2E53C7}" type="presParOf" srcId="{2767B923-8711-41B5-A87C-9384B3416DAE}" destId="{3295A818-DE12-41C2-9AB4-3D095073A811}" srcOrd="9" destOrd="0" presId="urn:microsoft.com/office/officeart/2005/8/layout/radial4"/>
    <dgm:cxn modelId="{974F0DDC-7A54-4F4F-A2AB-EBB4868D6190}" type="presParOf" srcId="{2767B923-8711-41B5-A87C-9384B3416DAE}" destId="{D670FCCB-2633-469C-8508-B086366A28C1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2F5CE28-3B46-4DE3-B083-F719D7A4B77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207E90B-BFB8-4795-B6BB-D058C123BEEF}">
      <dgm:prSet phldrT="[Tekst]"/>
      <dgm:spPr>
        <a:solidFill>
          <a:srgbClr val="D5E3CF">
            <a:alpha val="90000"/>
          </a:srgbClr>
        </a:solidFill>
        <a:ln>
          <a:solidFill>
            <a:srgbClr val="48A23F"/>
          </a:solidFill>
        </a:ln>
      </dgm:spPr>
      <dgm:t>
        <a:bodyPr/>
        <a:lstStyle/>
        <a:p>
          <a:r>
            <a:rPr lang="pl-PL" dirty="0"/>
            <a:t>Testy systemu</a:t>
          </a:r>
        </a:p>
      </dgm:t>
    </dgm:pt>
    <dgm:pt modelId="{EFC7E9A7-4D5E-4BF4-916C-7721B3CEAB77}" type="parTrans" cxnId="{1046CBAE-26F0-4D70-8C22-5B04F6C48635}">
      <dgm:prSet/>
      <dgm:spPr/>
      <dgm:t>
        <a:bodyPr/>
        <a:lstStyle/>
        <a:p>
          <a:endParaRPr lang="pl-PL"/>
        </a:p>
      </dgm:t>
    </dgm:pt>
    <dgm:pt modelId="{244E925B-258C-4EF7-AA79-5582D1868755}" type="sibTrans" cxnId="{1046CBAE-26F0-4D70-8C22-5B04F6C48635}">
      <dgm:prSet/>
      <dgm:spPr/>
      <dgm:t>
        <a:bodyPr/>
        <a:lstStyle/>
        <a:p>
          <a:endParaRPr lang="pl-PL"/>
        </a:p>
      </dgm:t>
    </dgm:pt>
    <dgm:pt modelId="{AF104174-869A-4048-8F45-3044CE3E57EF}">
      <dgm:prSet phldrT="[Tekst]"/>
      <dgm:spPr>
        <a:solidFill>
          <a:srgbClr val="D5E3CF">
            <a:alpha val="90000"/>
          </a:srgbClr>
        </a:solidFill>
        <a:ln>
          <a:solidFill>
            <a:srgbClr val="48A23F"/>
          </a:solidFill>
        </a:ln>
      </dgm:spPr>
      <dgm:t>
        <a:bodyPr/>
        <a:lstStyle/>
        <a:p>
          <a:r>
            <a:rPr lang="pl-PL" dirty="0"/>
            <a:t>Biznesowe</a:t>
          </a:r>
        </a:p>
      </dgm:t>
    </dgm:pt>
    <dgm:pt modelId="{D4EF527C-7ABC-4304-8DB8-9A790B957CD5}" type="parTrans" cxnId="{E0CA59E6-1357-493B-8E55-8DB43EC293D6}">
      <dgm:prSet/>
      <dgm:spPr>
        <a:solidFill>
          <a:srgbClr val="48A23F"/>
        </a:solidFill>
        <a:ln>
          <a:solidFill>
            <a:srgbClr val="48A23F"/>
          </a:solidFill>
        </a:ln>
      </dgm:spPr>
      <dgm:t>
        <a:bodyPr/>
        <a:lstStyle/>
        <a:p>
          <a:endParaRPr lang="pl-PL"/>
        </a:p>
      </dgm:t>
    </dgm:pt>
    <dgm:pt modelId="{2B16DC3B-06D6-4A74-8455-957048D251E5}" type="sibTrans" cxnId="{E0CA59E6-1357-493B-8E55-8DB43EC293D6}">
      <dgm:prSet/>
      <dgm:spPr/>
      <dgm:t>
        <a:bodyPr/>
        <a:lstStyle/>
        <a:p>
          <a:endParaRPr lang="pl-PL"/>
        </a:p>
      </dgm:t>
    </dgm:pt>
    <dgm:pt modelId="{0713C86C-F245-4296-9024-93DC8B54D67B}">
      <dgm:prSet phldrT="[Tekst]"/>
      <dgm:spPr>
        <a:solidFill>
          <a:srgbClr val="D5E3CF">
            <a:alpha val="90000"/>
          </a:srgbClr>
        </a:solidFill>
        <a:ln>
          <a:solidFill>
            <a:srgbClr val="48A23F"/>
          </a:solidFill>
        </a:ln>
      </dgm:spPr>
      <dgm:t>
        <a:bodyPr/>
        <a:lstStyle/>
        <a:p>
          <a:r>
            <a:rPr lang="pl-PL" dirty="0"/>
            <a:t>Wydajnościowe</a:t>
          </a:r>
        </a:p>
      </dgm:t>
    </dgm:pt>
    <dgm:pt modelId="{5728B510-9F13-42B8-BC57-042BC4F4F060}" type="parTrans" cxnId="{0A55E644-1846-49A5-ACC9-66A69C386F30}">
      <dgm:prSet/>
      <dgm:spPr>
        <a:ln>
          <a:solidFill>
            <a:srgbClr val="48A23F"/>
          </a:solidFill>
        </a:ln>
      </dgm:spPr>
      <dgm:t>
        <a:bodyPr/>
        <a:lstStyle/>
        <a:p>
          <a:endParaRPr lang="pl-PL"/>
        </a:p>
      </dgm:t>
    </dgm:pt>
    <dgm:pt modelId="{5533B8C0-4B04-4F22-9D1D-BFEC2B23DCEB}" type="sibTrans" cxnId="{0A55E644-1846-49A5-ACC9-66A69C386F30}">
      <dgm:prSet/>
      <dgm:spPr/>
      <dgm:t>
        <a:bodyPr/>
        <a:lstStyle/>
        <a:p>
          <a:endParaRPr lang="pl-PL"/>
        </a:p>
      </dgm:t>
    </dgm:pt>
    <dgm:pt modelId="{5C9B4993-41DA-45A4-9FF0-A58B21B2EAC8}">
      <dgm:prSet phldrT="[Tekst]"/>
      <dgm:spPr>
        <a:solidFill>
          <a:srgbClr val="D5E3CF">
            <a:alpha val="90000"/>
          </a:srgbClr>
        </a:solidFill>
        <a:ln>
          <a:solidFill>
            <a:srgbClr val="48A23F"/>
          </a:solidFill>
        </a:ln>
      </dgm:spPr>
      <dgm:t>
        <a:bodyPr/>
        <a:lstStyle/>
        <a:p>
          <a:r>
            <a:rPr lang="pl-PL" dirty="0"/>
            <a:t>Bezpieczeństwa</a:t>
          </a:r>
        </a:p>
      </dgm:t>
    </dgm:pt>
    <dgm:pt modelId="{15A8ABC6-867C-4FD6-BDBF-067BAAA32549}" type="parTrans" cxnId="{985A5D6C-C79F-4924-9E02-FC970052DFD1}">
      <dgm:prSet/>
      <dgm:spPr>
        <a:ln>
          <a:solidFill>
            <a:srgbClr val="48A23F"/>
          </a:solidFill>
        </a:ln>
      </dgm:spPr>
      <dgm:t>
        <a:bodyPr/>
        <a:lstStyle/>
        <a:p>
          <a:endParaRPr lang="pl-PL"/>
        </a:p>
      </dgm:t>
    </dgm:pt>
    <dgm:pt modelId="{489BDEBE-FDC9-4430-9ABF-5F16B65807B1}" type="sibTrans" cxnId="{985A5D6C-C79F-4924-9E02-FC970052DFD1}">
      <dgm:prSet/>
      <dgm:spPr/>
      <dgm:t>
        <a:bodyPr/>
        <a:lstStyle/>
        <a:p>
          <a:endParaRPr lang="pl-PL"/>
        </a:p>
      </dgm:t>
    </dgm:pt>
    <dgm:pt modelId="{068CB184-21B0-4DCB-91C9-7ABA042B81EA}">
      <dgm:prSet phldrT="[Tekst]"/>
      <dgm:spPr>
        <a:solidFill>
          <a:srgbClr val="D5E3CF">
            <a:alpha val="90000"/>
          </a:srgbClr>
        </a:solidFill>
        <a:ln>
          <a:solidFill>
            <a:srgbClr val="48A23F"/>
          </a:solidFill>
        </a:ln>
      </dgm:spPr>
      <dgm:t>
        <a:bodyPr/>
        <a:lstStyle/>
        <a:p>
          <a:r>
            <a:rPr lang="pl-PL" dirty="0"/>
            <a:t>Użytkownika</a:t>
          </a:r>
        </a:p>
      </dgm:t>
    </dgm:pt>
    <dgm:pt modelId="{C29B2F63-1AC6-40D4-9D78-F87075603B8D}" type="parTrans" cxnId="{55F43C3B-5865-4D8C-A3F2-35606BB6865E}">
      <dgm:prSet/>
      <dgm:spPr>
        <a:ln>
          <a:solidFill>
            <a:srgbClr val="48A23F"/>
          </a:solidFill>
        </a:ln>
      </dgm:spPr>
      <dgm:t>
        <a:bodyPr/>
        <a:lstStyle/>
        <a:p>
          <a:endParaRPr lang="pl-PL"/>
        </a:p>
      </dgm:t>
    </dgm:pt>
    <dgm:pt modelId="{8808DF87-93AA-4E95-A8DE-CFA2341F9519}" type="sibTrans" cxnId="{55F43C3B-5865-4D8C-A3F2-35606BB6865E}">
      <dgm:prSet/>
      <dgm:spPr/>
      <dgm:t>
        <a:bodyPr/>
        <a:lstStyle/>
        <a:p>
          <a:endParaRPr lang="pl-PL"/>
        </a:p>
      </dgm:t>
    </dgm:pt>
    <dgm:pt modelId="{F3DCD79D-7F95-4845-B2F6-9CEF9BBC51E2}" type="pres">
      <dgm:prSet presAssocID="{92F5CE28-3B46-4DE3-B083-F719D7A4B7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6EBF59-F7BC-4DB6-A6F4-952FA6734911}" type="pres">
      <dgm:prSet presAssocID="{E207E90B-BFB8-4795-B6BB-D058C123BEEF}" presName="hierRoot1" presStyleCnt="0"/>
      <dgm:spPr/>
    </dgm:pt>
    <dgm:pt modelId="{9699D6FA-3306-40A6-829B-F56A54EC9E6B}" type="pres">
      <dgm:prSet presAssocID="{E207E90B-BFB8-4795-B6BB-D058C123BEEF}" presName="composite" presStyleCnt="0"/>
      <dgm:spPr/>
    </dgm:pt>
    <dgm:pt modelId="{5E96E168-575F-4B14-9672-E6C391B665F1}" type="pres">
      <dgm:prSet presAssocID="{E207E90B-BFB8-4795-B6BB-D058C123BEEF}" presName="background" presStyleLbl="node0" presStyleIdx="0" presStyleCnt="1"/>
      <dgm:spPr>
        <a:solidFill>
          <a:srgbClr val="48A23F"/>
        </a:solidFill>
      </dgm:spPr>
    </dgm:pt>
    <dgm:pt modelId="{47215CE7-C848-4BB8-A010-F2925C838825}" type="pres">
      <dgm:prSet presAssocID="{E207E90B-BFB8-4795-B6BB-D058C123BEEF}" presName="text" presStyleLbl="fgAcc0" presStyleIdx="0" presStyleCnt="1" custLinFactNeighborX="1125">
        <dgm:presLayoutVars>
          <dgm:chPref val="3"/>
        </dgm:presLayoutVars>
      </dgm:prSet>
      <dgm:spPr/>
    </dgm:pt>
    <dgm:pt modelId="{0398095B-A786-4E9F-A823-67F1DA3B1FB2}" type="pres">
      <dgm:prSet presAssocID="{E207E90B-BFB8-4795-B6BB-D058C123BEEF}" presName="hierChild2" presStyleCnt="0"/>
      <dgm:spPr/>
    </dgm:pt>
    <dgm:pt modelId="{B086B4E0-1A95-42C2-8198-9D4D7A6680A1}" type="pres">
      <dgm:prSet presAssocID="{D4EF527C-7ABC-4304-8DB8-9A790B957CD5}" presName="Name10" presStyleLbl="parChTrans1D2" presStyleIdx="0" presStyleCnt="4"/>
      <dgm:spPr/>
    </dgm:pt>
    <dgm:pt modelId="{E7A7DA73-1883-4FE1-8F84-97C084FC5FA8}" type="pres">
      <dgm:prSet presAssocID="{AF104174-869A-4048-8F45-3044CE3E57EF}" presName="hierRoot2" presStyleCnt="0"/>
      <dgm:spPr/>
    </dgm:pt>
    <dgm:pt modelId="{BA5D6E12-E8F0-4564-A9B7-D5C0D8449D40}" type="pres">
      <dgm:prSet presAssocID="{AF104174-869A-4048-8F45-3044CE3E57EF}" presName="composite2" presStyleCnt="0"/>
      <dgm:spPr/>
    </dgm:pt>
    <dgm:pt modelId="{0A062DF1-5B53-462F-9D18-653B14B15392}" type="pres">
      <dgm:prSet presAssocID="{AF104174-869A-4048-8F45-3044CE3E57EF}" presName="background2" presStyleLbl="node2" presStyleIdx="0" presStyleCnt="4"/>
      <dgm:spPr>
        <a:solidFill>
          <a:srgbClr val="48A23F"/>
        </a:solidFill>
      </dgm:spPr>
    </dgm:pt>
    <dgm:pt modelId="{056F7379-9605-4B07-80AF-3F738EA4C29A}" type="pres">
      <dgm:prSet presAssocID="{AF104174-869A-4048-8F45-3044CE3E57EF}" presName="text2" presStyleLbl="fgAcc2" presStyleIdx="0" presStyleCnt="4">
        <dgm:presLayoutVars>
          <dgm:chPref val="3"/>
        </dgm:presLayoutVars>
      </dgm:prSet>
      <dgm:spPr/>
    </dgm:pt>
    <dgm:pt modelId="{A2BCBE35-1B9E-40E0-AEEE-10D73E08AD24}" type="pres">
      <dgm:prSet presAssocID="{AF104174-869A-4048-8F45-3044CE3E57EF}" presName="hierChild3" presStyleCnt="0"/>
      <dgm:spPr/>
    </dgm:pt>
    <dgm:pt modelId="{D272E889-8FC3-46B0-A81F-01CE44788074}" type="pres">
      <dgm:prSet presAssocID="{5728B510-9F13-42B8-BC57-042BC4F4F060}" presName="Name10" presStyleLbl="parChTrans1D2" presStyleIdx="1" presStyleCnt="4"/>
      <dgm:spPr/>
    </dgm:pt>
    <dgm:pt modelId="{78CCC3F3-534A-4122-8F15-BA3A735E0EB8}" type="pres">
      <dgm:prSet presAssocID="{0713C86C-F245-4296-9024-93DC8B54D67B}" presName="hierRoot2" presStyleCnt="0"/>
      <dgm:spPr/>
    </dgm:pt>
    <dgm:pt modelId="{01F84220-2861-4F5D-A71C-2A6B26F44087}" type="pres">
      <dgm:prSet presAssocID="{0713C86C-F245-4296-9024-93DC8B54D67B}" presName="composite2" presStyleCnt="0"/>
      <dgm:spPr/>
    </dgm:pt>
    <dgm:pt modelId="{3E8C833C-A229-4AB5-BECB-7939824E796E}" type="pres">
      <dgm:prSet presAssocID="{0713C86C-F245-4296-9024-93DC8B54D67B}" presName="background2" presStyleLbl="node2" presStyleIdx="1" presStyleCnt="4"/>
      <dgm:spPr>
        <a:solidFill>
          <a:srgbClr val="48A23F"/>
        </a:solidFill>
      </dgm:spPr>
    </dgm:pt>
    <dgm:pt modelId="{99C65962-0B94-4E5F-A40E-90245B4EDEC9}" type="pres">
      <dgm:prSet presAssocID="{0713C86C-F245-4296-9024-93DC8B54D67B}" presName="text2" presStyleLbl="fgAcc2" presStyleIdx="1" presStyleCnt="4">
        <dgm:presLayoutVars>
          <dgm:chPref val="3"/>
        </dgm:presLayoutVars>
      </dgm:prSet>
      <dgm:spPr/>
    </dgm:pt>
    <dgm:pt modelId="{FC1DCF89-E1F7-493A-81C4-FD8A47E2E11B}" type="pres">
      <dgm:prSet presAssocID="{0713C86C-F245-4296-9024-93DC8B54D67B}" presName="hierChild3" presStyleCnt="0"/>
      <dgm:spPr/>
    </dgm:pt>
    <dgm:pt modelId="{2BE7F4E2-1A6C-4124-AC92-673C00DADB4D}" type="pres">
      <dgm:prSet presAssocID="{15A8ABC6-867C-4FD6-BDBF-067BAAA32549}" presName="Name10" presStyleLbl="parChTrans1D2" presStyleIdx="2" presStyleCnt="4"/>
      <dgm:spPr/>
    </dgm:pt>
    <dgm:pt modelId="{11104392-B8D3-49D6-99F7-0484096D8173}" type="pres">
      <dgm:prSet presAssocID="{5C9B4993-41DA-45A4-9FF0-A58B21B2EAC8}" presName="hierRoot2" presStyleCnt="0"/>
      <dgm:spPr/>
    </dgm:pt>
    <dgm:pt modelId="{7F522361-D85F-4754-8282-66360670FDF6}" type="pres">
      <dgm:prSet presAssocID="{5C9B4993-41DA-45A4-9FF0-A58B21B2EAC8}" presName="composite2" presStyleCnt="0"/>
      <dgm:spPr/>
    </dgm:pt>
    <dgm:pt modelId="{2FB7EDAD-31F7-4B8B-B03A-81FAD9F0723B}" type="pres">
      <dgm:prSet presAssocID="{5C9B4993-41DA-45A4-9FF0-A58B21B2EAC8}" presName="background2" presStyleLbl="node2" presStyleIdx="2" presStyleCnt="4"/>
      <dgm:spPr>
        <a:solidFill>
          <a:srgbClr val="48A23F"/>
        </a:solidFill>
      </dgm:spPr>
    </dgm:pt>
    <dgm:pt modelId="{8E2829F1-1335-4B61-9148-114CEF1CB705}" type="pres">
      <dgm:prSet presAssocID="{5C9B4993-41DA-45A4-9FF0-A58B21B2EAC8}" presName="text2" presStyleLbl="fgAcc2" presStyleIdx="2" presStyleCnt="4">
        <dgm:presLayoutVars>
          <dgm:chPref val="3"/>
        </dgm:presLayoutVars>
      </dgm:prSet>
      <dgm:spPr/>
    </dgm:pt>
    <dgm:pt modelId="{54173446-091F-4B14-BBD5-72DF207CFF20}" type="pres">
      <dgm:prSet presAssocID="{5C9B4993-41DA-45A4-9FF0-A58B21B2EAC8}" presName="hierChild3" presStyleCnt="0"/>
      <dgm:spPr/>
    </dgm:pt>
    <dgm:pt modelId="{E39EA77F-85E2-4DDA-8ABB-C927552851B6}" type="pres">
      <dgm:prSet presAssocID="{C29B2F63-1AC6-40D4-9D78-F87075603B8D}" presName="Name10" presStyleLbl="parChTrans1D2" presStyleIdx="3" presStyleCnt="4"/>
      <dgm:spPr/>
    </dgm:pt>
    <dgm:pt modelId="{FE858E33-1F3B-4711-AAE7-3294EAF6E43C}" type="pres">
      <dgm:prSet presAssocID="{068CB184-21B0-4DCB-91C9-7ABA042B81EA}" presName="hierRoot2" presStyleCnt="0"/>
      <dgm:spPr/>
    </dgm:pt>
    <dgm:pt modelId="{5457B81D-DBDF-41A9-9268-CFAD57C59E40}" type="pres">
      <dgm:prSet presAssocID="{068CB184-21B0-4DCB-91C9-7ABA042B81EA}" presName="composite2" presStyleCnt="0"/>
      <dgm:spPr/>
    </dgm:pt>
    <dgm:pt modelId="{D0BFCB88-A84B-4DE6-8D30-3945C235BE50}" type="pres">
      <dgm:prSet presAssocID="{068CB184-21B0-4DCB-91C9-7ABA042B81EA}" presName="background2" presStyleLbl="node2" presStyleIdx="3" presStyleCnt="4"/>
      <dgm:spPr>
        <a:solidFill>
          <a:srgbClr val="48A23F"/>
        </a:solidFill>
      </dgm:spPr>
    </dgm:pt>
    <dgm:pt modelId="{84BD2D44-A251-430D-87D8-84D7475AD26E}" type="pres">
      <dgm:prSet presAssocID="{068CB184-21B0-4DCB-91C9-7ABA042B81EA}" presName="text2" presStyleLbl="fgAcc2" presStyleIdx="3" presStyleCnt="4">
        <dgm:presLayoutVars>
          <dgm:chPref val="3"/>
        </dgm:presLayoutVars>
      </dgm:prSet>
      <dgm:spPr/>
    </dgm:pt>
    <dgm:pt modelId="{7590C434-B32E-4A0D-A444-453D693F7C11}" type="pres">
      <dgm:prSet presAssocID="{068CB184-21B0-4DCB-91C9-7ABA042B81EA}" presName="hierChild3" presStyleCnt="0"/>
      <dgm:spPr/>
    </dgm:pt>
  </dgm:ptLst>
  <dgm:cxnLst>
    <dgm:cxn modelId="{C59EA610-FC5F-4B39-A96A-A297D9C00A93}" type="presOf" srcId="{5C9B4993-41DA-45A4-9FF0-A58B21B2EAC8}" destId="{8E2829F1-1335-4B61-9148-114CEF1CB705}" srcOrd="0" destOrd="0" presId="urn:microsoft.com/office/officeart/2005/8/layout/hierarchy1"/>
    <dgm:cxn modelId="{55F43C3B-5865-4D8C-A3F2-35606BB6865E}" srcId="{E207E90B-BFB8-4795-B6BB-D058C123BEEF}" destId="{068CB184-21B0-4DCB-91C9-7ABA042B81EA}" srcOrd="3" destOrd="0" parTransId="{C29B2F63-1AC6-40D4-9D78-F87075603B8D}" sibTransId="{8808DF87-93AA-4E95-A8DE-CFA2341F9519}"/>
    <dgm:cxn modelId="{8D9FAC5D-8D6F-453A-8991-584FE65F8D55}" type="presOf" srcId="{E207E90B-BFB8-4795-B6BB-D058C123BEEF}" destId="{47215CE7-C848-4BB8-A010-F2925C838825}" srcOrd="0" destOrd="0" presId="urn:microsoft.com/office/officeart/2005/8/layout/hierarchy1"/>
    <dgm:cxn modelId="{BC200844-B719-465C-BE88-FB55F8BD90A5}" type="presOf" srcId="{92F5CE28-3B46-4DE3-B083-F719D7A4B774}" destId="{F3DCD79D-7F95-4845-B2F6-9CEF9BBC51E2}" srcOrd="0" destOrd="0" presId="urn:microsoft.com/office/officeart/2005/8/layout/hierarchy1"/>
    <dgm:cxn modelId="{0A55E644-1846-49A5-ACC9-66A69C386F30}" srcId="{E207E90B-BFB8-4795-B6BB-D058C123BEEF}" destId="{0713C86C-F245-4296-9024-93DC8B54D67B}" srcOrd="1" destOrd="0" parTransId="{5728B510-9F13-42B8-BC57-042BC4F4F060}" sibTransId="{5533B8C0-4B04-4F22-9D1D-BFEC2B23DCEB}"/>
    <dgm:cxn modelId="{985A5D6C-C79F-4924-9E02-FC970052DFD1}" srcId="{E207E90B-BFB8-4795-B6BB-D058C123BEEF}" destId="{5C9B4993-41DA-45A4-9FF0-A58B21B2EAC8}" srcOrd="2" destOrd="0" parTransId="{15A8ABC6-867C-4FD6-BDBF-067BAAA32549}" sibTransId="{489BDEBE-FDC9-4430-9ABF-5F16B65807B1}"/>
    <dgm:cxn modelId="{3CB35B89-1328-41DE-8112-BFEFA1ABD3F4}" type="presOf" srcId="{15A8ABC6-867C-4FD6-BDBF-067BAAA32549}" destId="{2BE7F4E2-1A6C-4124-AC92-673C00DADB4D}" srcOrd="0" destOrd="0" presId="urn:microsoft.com/office/officeart/2005/8/layout/hierarchy1"/>
    <dgm:cxn modelId="{1046CBAE-26F0-4D70-8C22-5B04F6C48635}" srcId="{92F5CE28-3B46-4DE3-B083-F719D7A4B774}" destId="{E207E90B-BFB8-4795-B6BB-D058C123BEEF}" srcOrd="0" destOrd="0" parTransId="{EFC7E9A7-4D5E-4BF4-916C-7721B3CEAB77}" sibTransId="{244E925B-258C-4EF7-AA79-5582D1868755}"/>
    <dgm:cxn modelId="{EBD460C0-4AD0-4E60-86B9-BB39A9FA23EF}" type="presOf" srcId="{D4EF527C-7ABC-4304-8DB8-9A790B957CD5}" destId="{B086B4E0-1A95-42C2-8198-9D4D7A6680A1}" srcOrd="0" destOrd="0" presId="urn:microsoft.com/office/officeart/2005/8/layout/hierarchy1"/>
    <dgm:cxn modelId="{3CA7CBC1-0024-4DEF-B0DE-9846B4F67FD2}" type="presOf" srcId="{0713C86C-F245-4296-9024-93DC8B54D67B}" destId="{99C65962-0B94-4E5F-A40E-90245B4EDEC9}" srcOrd="0" destOrd="0" presId="urn:microsoft.com/office/officeart/2005/8/layout/hierarchy1"/>
    <dgm:cxn modelId="{27B617E3-5B94-49EC-BA67-E0B4EDEDAC98}" type="presOf" srcId="{C29B2F63-1AC6-40D4-9D78-F87075603B8D}" destId="{E39EA77F-85E2-4DDA-8ABB-C927552851B6}" srcOrd="0" destOrd="0" presId="urn:microsoft.com/office/officeart/2005/8/layout/hierarchy1"/>
    <dgm:cxn modelId="{E0CA59E6-1357-493B-8E55-8DB43EC293D6}" srcId="{E207E90B-BFB8-4795-B6BB-D058C123BEEF}" destId="{AF104174-869A-4048-8F45-3044CE3E57EF}" srcOrd="0" destOrd="0" parTransId="{D4EF527C-7ABC-4304-8DB8-9A790B957CD5}" sibTransId="{2B16DC3B-06D6-4A74-8455-957048D251E5}"/>
    <dgm:cxn modelId="{6ED822EE-C072-4E96-9D3F-0D726B6BE9F8}" type="presOf" srcId="{068CB184-21B0-4DCB-91C9-7ABA042B81EA}" destId="{84BD2D44-A251-430D-87D8-84D7475AD26E}" srcOrd="0" destOrd="0" presId="urn:microsoft.com/office/officeart/2005/8/layout/hierarchy1"/>
    <dgm:cxn modelId="{F9F184F2-C5CB-4EE9-A88B-FFB913F026CF}" type="presOf" srcId="{AF104174-869A-4048-8F45-3044CE3E57EF}" destId="{056F7379-9605-4B07-80AF-3F738EA4C29A}" srcOrd="0" destOrd="0" presId="urn:microsoft.com/office/officeart/2005/8/layout/hierarchy1"/>
    <dgm:cxn modelId="{8708D5F9-A406-41F9-819A-0DD3D2EC5645}" type="presOf" srcId="{5728B510-9F13-42B8-BC57-042BC4F4F060}" destId="{D272E889-8FC3-46B0-A81F-01CE44788074}" srcOrd="0" destOrd="0" presId="urn:microsoft.com/office/officeart/2005/8/layout/hierarchy1"/>
    <dgm:cxn modelId="{3F448F37-3B2A-429F-9F51-B702336A17DF}" type="presParOf" srcId="{F3DCD79D-7F95-4845-B2F6-9CEF9BBC51E2}" destId="{E66EBF59-F7BC-4DB6-A6F4-952FA6734911}" srcOrd="0" destOrd="0" presId="urn:microsoft.com/office/officeart/2005/8/layout/hierarchy1"/>
    <dgm:cxn modelId="{67616731-447F-492B-BA34-22D40A2FCEB3}" type="presParOf" srcId="{E66EBF59-F7BC-4DB6-A6F4-952FA6734911}" destId="{9699D6FA-3306-40A6-829B-F56A54EC9E6B}" srcOrd="0" destOrd="0" presId="urn:microsoft.com/office/officeart/2005/8/layout/hierarchy1"/>
    <dgm:cxn modelId="{23261B4E-0F87-4E55-90AB-4380EB68A057}" type="presParOf" srcId="{9699D6FA-3306-40A6-829B-F56A54EC9E6B}" destId="{5E96E168-575F-4B14-9672-E6C391B665F1}" srcOrd="0" destOrd="0" presId="urn:microsoft.com/office/officeart/2005/8/layout/hierarchy1"/>
    <dgm:cxn modelId="{DECFC7C5-45B0-4173-B242-E499E0D562EA}" type="presParOf" srcId="{9699D6FA-3306-40A6-829B-F56A54EC9E6B}" destId="{47215CE7-C848-4BB8-A010-F2925C838825}" srcOrd="1" destOrd="0" presId="urn:microsoft.com/office/officeart/2005/8/layout/hierarchy1"/>
    <dgm:cxn modelId="{495E2F5B-2647-4947-BD12-C2C30A33F3D3}" type="presParOf" srcId="{E66EBF59-F7BC-4DB6-A6F4-952FA6734911}" destId="{0398095B-A786-4E9F-A823-67F1DA3B1FB2}" srcOrd="1" destOrd="0" presId="urn:microsoft.com/office/officeart/2005/8/layout/hierarchy1"/>
    <dgm:cxn modelId="{425AE01D-CADD-4F4C-A0E0-24B574B9DBA0}" type="presParOf" srcId="{0398095B-A786-4E9F-A823-67F1DA3B1FB2}" destId="{B086B4E0-1A95-42C2-8198-9D4D7A6680A1}" srcOrd="0" destOrd="0" presId="urn:microsoft.com/office/officeart/2005/8/layout/hierarchy1"/>
    <dgm:cxn modelId="{16D5AA98-5DEB-46F5-BBA6-EDD9A2BD9E43}" type="presParOf" srcId="{0398095B-A786-4E9F-A823-67F1DA3B1FB2}" destId="{E7A7DA73-1883-4FE1-8F84-97C084FC5FA8}" srcOrd="1" destOrd="0" presId="urn:microsoft.com/office/officeart/2005/8/layout/hierarchy1"/>
    <dgm:cxn modelId="{189A744B-E758-481A-B0C1-4D215CB3A249}" type="presParOf" srcId="{E7A7DA73-1883-4FE1-8F84-97C084FC5FA8}" destId="{BA5D6E12-E8F0-4564-A9B7-D5C0D8449D40}" srcOrd="0" destOrd="0" presId="urn:microsoft.com/office/officeart/2005/8/layout/hierarchy1"/>
    <dgm:cxn modelId="{B7020C7F-4FC1-419E-973C-806A95EF9A56}" type="presParOf" srcId="{BA5D6E12-E8F0-4564-A9B7-D5C0D8449D40}" destId="{0A062DF1-5B53-462F-9D18-653B14B15392}" srcOrd="0" destOrd="0" presId="urn:microsoft.com/office/officeart/2005/8/layout/hierarchy1"/>
    <dgm:cxn modelId="{5F7B3D6C-1B3C-4186-84E3-37E89212F3E5}" type="presParOf" srcId="{BA5D6E12-E8F0-4564-A9B7-D5C0D8449D40}" destId="{056F7379-9605-4B07-80AF-3F738EA4C29A}" srcOrd="1" destOrd="0" presId="urn:microsoft.com/office/officeart/2005/8/layout/hierarchy1"/>
    <dgm:cxn modelId="{B6F83876-0355-450A-8C7C-CE513B381A11}" type="presParOf" srcId="{E7A7DA73-1883-4FE1-8F84-97C084FC5FA8}" destId="{A2BCBE35-1B9E-40E0-AEEE-10D73E08AD24}" srcOrd="1" destOrd="0" presId="urn:microsoft.com/office/officeart/2005/8/layout/hierarchy1"/>
    <dgm:cxn modelId="{0E3BE554-817C-4628-8D63-C8D57F379400}" type="presParOf" srcId="{0398095B-A786-4E9F-A823-67F1DA3B1FB2}" destId="{D272E889-8FC3-46B0-A81F-01CE44788074}" srcOrd="2" destOrd="0" presId="urn:microsoft.com/office/officeart/2005/8/layout/hierarchy1"/>
    <dgm:cxn modelId="{17A2DDE9-BBCD-4A3E-A124-5C6454F41427}" type="presParOf" srcId="{0398095B-A786-4E9F-A823-67F1DA3B1FB2}" destId="{78CCC3F3-534A-4122-8F15-BA3A735E0EB8}" srcOrd="3" destOrd="0" presId="urn:microsoft.com/office/officeart/2005/8/layout/hierarchy1"/>
    <dgm:cxn modelId="{D11B2CE5-6B56-44F6-9B47-9B75F571DC93}" type="presParOf" srcId="{78CCC3F3-534A-4122-8F15-BA3A735E0EB8}" destId="{01F84220-2861-4F5D-A71C-2A6B26F44087}" srcOrd="0" destOrd="0" presId="urn:microsoft.com/office/officeart/2005/8/layout/hierarchy1"/>
    <dgm:cxn modelId="{58C3BF27-9AE7-4066-840D-9CCE5A254C9E}" type="presParOf" srcId="{01F84220-2861-4F5D-A71C-2A6B26F44087}" destId="{3E8C833C-A229-4AB5-BECB-7939824E796E}" srcOrd="0" destOrd="0" presId="urn:microsoft.com/office/officeart/2005/8/layout/hierarchy1"/>
    <dgm:cxn modelId="{E18CE8F9-C0F0-47F9-9229-65A0300C78E7}" type="presParOf" srcId="{01F84220-2861-4F5D-A71C-2A6B26F44087}" destId="{99C65962-0B94-4E5F-A40E-90245B4EDEC9}" srcOrd="1" destOrd="0" presId="urn:microsoft.com/office/officeart/2005/8/layout/hierarchy1"/>
    <dgm:cxn modelId="{1FA07125-7B64-4CAE-A793-B3DA9CC53B79}" type="presParOf" srcId="{78CCC3F3-534A-4122-8F15-BA3A735E0EB8}" destId="{FC1DCF89-E1F7-493A-81C4-FD8A47E2E11B}" srcOrd="1" destOrd="0" presId="urn:microsoft.com/office/officeart/2005/8/layout/hierarchy1"/>
    <dgm:cxn modelId="{06E1FBA1-1C73-4144-80E1-CE55262457BE}" type="presParOf" srcId="{0398095B-A786-4E9F-A823-67F1DA3B1FB2}" destId="{2BE7F4E2-1A6C-4124-AC92-673C00DADB4D}" srcOrd="4" destOrd="0" presId="urn:microsoft.com/office/officeart/2005/8/layout/hierarchy1"/>
    <dgm:cxn modelId="{52200B20-8B4B-411D-995B-6C1B0B703B6B}" type="presParOf" srcId="{0398095B-A786-4E9F-A823-67F1DA3B1FB2}" destId="{11104392-B8D3-49D6-99F7-0484096D8173}" srcOrd="5" destOrd="0" presId="urn:microsoft.com/office/officeart/2005/8/layout/hierarchy1"/>
    <dgm:cxn modelId="{76503EEA-B472-4F24-B8A3-FE7AD6E67425}" type="presParOf" srcId="{11104392-B8D3-49D6-99F7-0484096D8173}" destId="{7F522361-D85F-4754-8282-66360670FDF6}" srcOrd="0" destOrd="0" presId="urn:microsoft.com/office/officeart/2005/8/layout/hierarchy1"/>
    <dgm:cxn modelId="{4BC5A265-67E7-4E28-B2AD-07D8A872D70E}" type="presParOf" srcId="{7F522361-D85F-4754-8282-66360670FDF6}" destId="{2FB7EDAD-31F7-4B8B-B03A-81FAD9F0723B}" srcOrd="0" destOrd="0" presId="urn:microsoft.com/office/officeart/2005/8/layout/hierarchy1"/>
    <dgm:cxn modelId="{43B1A437-84B0-4654-B59A-C72AC2D71052}" type="presParOf" srcId="{7F522361-D85F-4754-8282-66360670FDF6}" destId="{8E2829F1-1335-4B61-9148-114CEF1CB705}" srcOrd="1" destOrd="0" presId="urn:microsoft.com/office/officeart/2005/8/layout/hierarchy1"/>
    <dgm:cxn modelId="{6497BEE6-ED9B-4398-8D27-F14376453067}" type="presParOf" srcId="{11104392-B8D3-49D6-99F7-0484096D8173}" destId="{54173446-091F-4B14-BBD5-72DF207CFF20}" srcOrd="1" destOrd="0" presId="urn:microsoft.com/office/officeart/2005/8/layout/hierarchy1"/>
    <dgm:cxn modelId="{2A91624F-5E7A-4BBE-B68F-5FE9B7036150}" type="presParOf" srcId="{0398095B-A786-4E9F-A823-67F1DA3B1FB2}" destId="{E39EA77F-85E2-4DDA-8ABB-C927552851B6}" srcOrd="6" destOrd="0" presId="urn:microsoft.com/office/officeart/2005/8/layout/hierarchy1"/>
    <dgm:cxn modelId="{D8F8030D-CE4E-457A-8827-785FFD5319C1}" type="presParOf" srcId="{0398095B-A786-4E9F-A823-67F1DA3B1FB2}" destId="{FE858E33-1F3B-4711-AAE7-3294EAF6E43C}" srcOrd="7" destOrd="0" presId="urn:microsoft.com/office/officeart/2005/8/layout/hierarchy1"/>
    <dgm:cxn modelId="{59CE4C45-8732-4A1B-A1E3-6581597D2397}" type="presParOf" srcId="{FE858E33-1F3B-4711-AAE7-3294EAF6E43C}" destId="{5457B81D-DBDF-41A9-9268-CFAD57C59E40}" srcOrd="0" destOrd="0" presId="urn:microsoft.com/office/officeart/2005/8/layout/hierarchy1"/>
    <dgm:cxn modelId="{B8F7959D-55F4-4EDC-9A83-0106B6270D0E}" type="presParOf" srcId="{5457B81D-DBDF-41A9-9268-CFAD57C59E40}" destId="{D0BFCB88-A84B-4DE6-8D30-3945C235BE50}" srcOrd="0" destOrd="0" presId="urn:microsoft.com/office/officeart/2005/8/layout/hierarchy1"/>
    <dgm:cxn modelId="{3E9170E4-A95F-4B13-BDCC-8429CAD5D327}" type="presParOf" srcId="{5457B81D-DBDF-41A9-9268-CFAD57C59E40}" destId="{84BD2D44-A251-430D-87D8-84D7475AD26E}" srcOrd="1" destOrd="0" presId="urn:microsoft.com/office/officeart/2005/8/layout/hierarchy1"/>
    <dgm:cxn modelId="{414EBA11-63DE-4F2A-A514-A426FEC5472C}" type="presParOf" srcId="{FE858E33-1F3B-4711-AAE7-3294EAF6E43C}" destId="{7590C434-B32E-4A0D-A444-453D693F7C1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3F249EC-C07C-4D31-9F7D-447A0D4E4AF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E669A75-9E35-4856-AE48-893D518CAC26}">
      <dgm:prSet phldrT="[Tekst]"/>
      <dgm:spPr>
        <a:solidFill>
          <a:srgbClr val="48A23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1 kwietnia 2023 r.</a:t>
          </a:r>
          <a:endParaRPr lang="pl-PL" dirty="0">
            <a:solidFill>
              <a:schemeClr val="tx1"/>
            </a:solidFill>
          </a:endParaRPr>
        </a:p>
      </dgm:t>
    </dgm:pt>
    <dgm:pt modelId="{2798820A-DC57-4E4F-906B-0C93F1369C17}" type="parTrans" cxnId="{5AB45C03-1791-446B-98CF-F4E14C60A9AC}">
      <dgm:prSet/>
      <dgm:spPr/>
      <dgm:t>
        <a:bodyPr/>
        <a:lstStyle/>
        <a:p>
          <a:endParaRPr lang="pl-PL"/>
        </a:p>
      </dgm:t>
    </dgm:pt>
    <dgm:pt modelId="{6B63E840-8E5A-46BF-923D-84BEFEEFB9BC}" type="sibTrans" cxnId="{5AB45C03-1791-446B-98CF-F4E14C60A9AC}">
      <dgm:prSet/>
      <dgm:spPr>
        <a:solidFill>
          <a:srgbClr val="D5E3CF"/>
        </a:solidFill>
      </dgm:spPr>
      <dgm:t>
        <a:bodyPr/>
        <a:lstStyle/>
        <a:p>
          <a:endParaRPr lang="pl-PL"/>
        </a:p>
      </dgm:t>
    </dgm:pt>
    <dgm:pt modelId="{94C125B4-4083-4D0D-8C59-3CA21A2E842E}">
      <dgm:prSet phldrT="[Tekst]"/>
      <dgm:spPr>
        <a:ln>
          <a:solidFill>
            <a:srgbClr val="48A23F"/>
          </a:solidFill>
        </a:ln>
      </dgm:spPr>
      <dgm:t>
        <a:bodyPr/>
        <a:lstStyle/>
        <a:p>
          <a:r>
            <a:rPr lang="pl-PL" dirty="0"/>
            <a:t>Uruchomienie naboru na dofinansowanie do szkolenia z języka migowego i innych środków komunikowania się. </a:t>
          </a:r>
        </a:p>
      </dgm:t>
    </dgm:pt>
    <dgm:pt modelId="{0CDC8336-3D31-4794-9511-EDC6351729A0}" type="parTrans" cxnId="{8C44F3D2-9BAC-44C9-9644-F05763424B09}">
      <dgm:prSet/>
      <dgm:spPr/>
      <dgm:t>
        <a:bodyPr/>
        <a:lstStyle/>
        <a:p>
          <a:endParaRPr lang="pl-PL"/>
        </a:p>
      </dgm:t>
    </dgm:pt>
    <dgm:pt modelId="{C192B9EF-E32F-4542-B8B0-E7922C1F75B0}" type="sibTrans" cxnId="{8C44F3D2-9BAC-44C9-9644-F05763424B09}">
      <dgm:prSet/>
      <dgm:spPr/>
      <dgm:t>
        <a:bodyPr/>
        <a:lstStyle/>
        <a:p>
          <a:endParaRPr lang="pl-PL"/>
        </a:p>
      </dgm:t>
    </dgm:pt>
    <dgm:pt modelId="{2E5B6D44-A6CA-4C9A-A394-FC17A199BFEE}">
      <dgm:prSet phldrT="[Tekst]"/>
      <dgm:spPr>
        <a:solidFill>
          <a:srgbClr val="48A23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24 października 2023 r. </a:t>
          </a:r>
          <a:endParaRPr lang="pl-PL" dirty="0">
            <a:solidFill>
              <a:schemeClr val="tx1"/>
            </a:solidFill>
          </a:endParaRPr>
        </a:p>
      </dgm:t>
    </dgm:pt>
    <dgm:pt modelId="{CA87D25E-F11B-44FB-858C-61EC355D54A8}" type="parTrans" cxnId="{2E4F4B2F-3D6D-4DE8-9854-6DC455DE9E0B}">
      <dgm:prSet/>
      <dgm:spPr/>
      <dgm:t>
        <a:bodyPr/>
        <a:lstStyle/>
        <a:p>
          <a:endParaRPr lang="pl-PL"/>
        </a:p>
      </dgm:t>
    </dgm:pt>
    <dgm:pt modelId="{FCD6D040-1C4A-4C14-9451-F119B96F0772}" type="sibTrans" cxnId="{2E4F4B2F-3D6D-4DE8-9854-6DC455DE9E0B}">
      <dgm:prSet/>
      <dgm:spPr>
        <a:solidFill>
          <a:srgbClr val="D5E3CF"/>
        </a:solidFill>
      </dgm:spPr>
      <dgm:t>
        <a:bodyPr/>
        <a:lstStyle/>
        <a:p>
          <a:endParaRPr lang="pl-PL"/>
        </a:p>
      </dgm:t>
    </dgm:pt>
    <dgm:pt modelId="{34CA3642-3087-46FB-BAEB-F78465CA40CF}">
      <dgm:prSet phldrT="[Tekst]"/>
      <dgm:spPr>
        <a:ln>
          <a:solidFill>
            <a:srgbClr val="48A23F"/>
          </a:solidFill>
        </a:ln>
      </dgm:spPr>
      <dgm:t>
        <a:bodyPr/>
        <a:lstStyle/>
        <a:p>
          <a:r>
            <a: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Uruchomienie konkursu  „Możemy więcej” dla organizacji pozarządowych (NGO) wspierających ON pod nazwą „Możemy więcej”. </a:t>
          </a:r>
          <a:endParaRPr lang="pl-PL" dirty="0"/>
        </a:p>
      </dgm:t>
    </dgm:pt>
    <dgm:pt modelId="{441677D6-893A-4FF3-9B57-25FC8C482D3E}" type="parTrans" cxnId="{913EFF15-7C3F-4097-AA5B-2FB6D4D35FA2}">
      <dgm:prSet/>
      <dgm:spPr/>
      <dgm:t>
        <a:bodyPr/>
        <a:lstStyle/>
        <a:p>
          <a:endParaRPr lang="pl-PL"/>
        </a:p>
      </dgm:t>
    </dgm:pt>
    <dgm:pt modelId="{BECC6E28-D63B-48BF-B2C7-4649094C2AB9}" type="sibTrans" cxnId="{913EFF15-7C3F-4097-AA5B-2FB6D4D35FA2}">
      <dgm:prSet/>
      <dgm:spPr/>
      <dgm:t>
        <a:bodyPr/>
        <a:lstStyle/>
        <a:p>
          <a:endParaRPr lang="pl-PL"/>
        </a:p>
      </dgm:t>
    </dgm:pt>
    <dgm:pt modelId="{EBB7F915-825F-406D-BCDA-F6D46920D40D}">
      <dgm:prSet phldrT="[Tekst]"/>
      <dgm:spPr>
        <a:solidFill>
          <a:srgbClr val="48A23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Od 2024 r.</a:t>
          </a:r>
        </a:p>
      </dgm:t>
    </dgm:pt>
    <dgm:pt modelId="{05CDD833-3396-42B1-8406-F74A85BA7EC2}" type="parTrans" cxnId="{7AEEF5C9-1903-4DB5-81F2-52476434155F}">
      <dgm:prSet/>
      <dgm:spPr/>
      <dgm:t>
        <a:bodyPr/>
        <a:lstStyle/>
        <a:p>
          <a:endParaRPr lang="pl-PL"/>
        </a:p>
      </dgm:t>
    </dgm:pt>
    <dgm:pt modelId="{2F51EFAE-472B-4CC1-B8C7-4029020055EF}" type="sibTrans" cxnId="{7AEEF5C9-1903-4DB5-81F2-52476434155F}">
      <dgm:prSet/>
      <dgm:spPr/>
      <dgm:t>
        <a:bodyPr/>
        <a:lstStyle/>
        <a:p>
          <a:endParaRPr lang="pl-PL"/>
        </a:p>
      </dgm:t>
    </dgm:pt>
    <dgm:pt modelId="{01BB3EFE-489E-493B-8407-FD1E4F57E7A2}">
      <dgm:prSet phldrT="[Tekst]"/>
      <dgm:spPr>
        <a:ln>
          <a:solidFill>
            <a:srgbClr val="48A23F"/>
          </a:solidFill>
        </a:ln>
      </dgm:spPr>
      <dgm:t>
        <a:bodyPr/>
        <a:lstStyle/>
        <a:p>
          <a:r>
            <a:rPr lang="pl-PL" dirty="0"/>
            <a:t>Uruchomienie kolejnych naborów i konkursów</a:t>
          </a:r>
        </a:p>
      </dgm:t>
    </dgm:pt>
    <dgm:pt modelId="{DCF93011-0CC5-433E-8130-0A4523C5ED64}" type="parTrans" cxnId="{507FE4DE-CC96-4CC6-B835-0111B2000862}">
      <dgm:prSet/>
      <dgm:spPr/>
      <dgm:t>
        <a:bodyPr/>
        <a:lstStyle/>
        <a:p>
          <a:endParaRPr lang="pl-PL"/>
        </a:p>
      </dgm:t>
    </dgm:pt>
    <dgm:pt modelId="{EEDEA3F5-CE80-44E0-8EB1-B877C26EB349}" type="sibTrans" cxnId="{507FE4DE-CC96-4CC6-B835-0111B2000862}">
      <dgm:prSet/>
      <dgm:spPr/>
      <dgm:t>
        <a:bodyPr/>
        <a:lstStyle/>
        <a:p>
          <a:endParaRPr lang="pl-PL"/>
        </a:p>
      </dgm:t>
    </dgm:pt>
    <dgm:pt modelId="{A5FA1216-1DBC-4847-92C8-692DC74BEF0C}" type="pres">
      <dgm:prSet presAssocID="{43F249EC-C07C-4D31-9F7D-447A0D4E4AF0}" presName="linearFlow" presStyleCnt="0">
        <dgm:presLayoutVars>
          <dgm:dir/>
          <dgm:animLvl val="lvl"/>
          <dgm:resizeHandles val="exact"/>
        </dgm:presLayoutVars>
      </dgm:prSet>
      <dgm:spPr/>
    </dgm:pt>
    <dgm:pt modelId="{F84AC584-31C2-46A5-9E5E-8154D747F421}" type="pres">
      <dgm:prSet presAssocID="{CE669A75-9E35-4856-AE48-893D518CAC26}" presName="composite" presStyleCnt="0"/>
      <dgm:spPr/>
    </dgm:pt>
    <dgm:pt modelId="{ECF4EDCC-03BF-42FC-B6B6-FA0E7437C9BC}" type="pres">
      <dgm:prSet presAssocID="{CE669A75-9E35-4856-AE48-893D518CAC26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F3062B6-EFBE-4AD8-ACD8-0BB71DBAEB89}" type="pres">
      <dgm:prSet presAssocID="{CE669A75-9E35-4856-AE48-893D518CAC26}" presName="parSh" presStyleLbl="node1" presStyleIdx="0" presStyleCnt="3"/>
      <dgm:spPr/>
    </dgm:pt>
    <dgm:pt modelId="{221DE7E2-27B5-4B81-AAE3-FBE59FA20130}" type="pres">
      <dgm:prSet presAssocID="{CE669A75-9E35-4856-AE48-893D518CAC26}" presName="desTx" presStyleLbl="fgAcc1" presStyleIdx="0" presStyleCnt="3" custScaleX="129173">
        <dgm:presLayoutVars>
          <dgm:bulletEnabled val="1"/>
        </dgm:presLayoutVars>
      </dgm:prSet>
      <dgm:spPr/>
    </dgm:pt>
    <dgm:pt modelId="{11B10490-211C-458A-8216-2EEBAA834930}" type="pres">
      <dgm:prSet presAssocID="{6B63E840-8E5A-46BF-923D-84BEFEEFB9BC}" presName="sibTrans" presStyleLbl="sibTrans2D1" presStyleIdx="0" presStyleCnt="2"/>
      <dgm:spPr/>
    </dgm:pt>
    <dgm:pt modelId="{CC057B63-DC2F-408F-B53D-063CD8FFEBF5}" type="pres">
      <dgm:prSet presAssocID="{6B63E840-8E5A-46BF-923D-84BEFEEFB9BC}" presName="connTx" presStyleLbl="sibTrans2D1" presStyleIdx="0" presStyleCnt="2"/>
      <dgm:spPr/>
    </dgm:pt>
    <dgm:pt modelId="{5D16AE24-357F-42C5-A7A4-2D465704B912}" type="pres">
      <dgm:prSet presAssocID="{2E5B6D44-A6CA-4C9A-A394-FC17A199BFEE}" presName="composite" presStyleCnt="0"/>
      <dgm:spPr/>
    </dgm:pt>
    <dgm:pt modelId="{67BE6507-D3C7-4994-A59F-9A102BEF791D}" type="pres">
      <dgm:prSet presAssocID="{2E5B6D44-A6CA-4C9A-A394-FC17A199BFEE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D24DF8A-D139-49FB-A192-9583F831C791}" type="pres">
      <dgm:prSet presAssocID="{2E5B6D44-A6CA-4C9A-A394-FC17A199BFEE}" presName="parSh" presStyleLbl="node1" presStyleIdx="1" presStyleCnt="3" custScaleX="117747"/>
      <dgm:spPr/>
    </dgm:pt>
    <dgm:pt modelId="{65B2881F-D6C4-46A7-A891-9F81D15A3031}" type="pres">
      <dgm:prSet presAssocID="{2E5B6D44-A6CA-4C9A-A394-FC17A199BFEE}" presName="desTx" presStyleLbl="fgAcc1" presStyleIdx="1" presStyleCnt="3" custScaleX="132069">
        <dgm:presLayoutVars>
          <dgm:bulletEnabled val="1"/>
        </dgm:presLayoutVars>
      </dgm:prSet>
      <dgm:spPr/>
    </dgm:pt>
    <dgm:pt modelId="{7CD92FAE-54ED-48A3-BFB3-7F0F5FBDE482}" type="pres">
      <dgm:prSet presAssocID="{FCD6D040-1C4A-4C14-9451-F119B96F0772}" presName="sibTrans" presStyleLbl="sibTrans2D1" presStyleIdx="1" presStyleCnt="2"/>
      <dgm:spPr/>
    </dgm:pt>
    <dgm:pt modelId="{71B10577-0275-49FA-8894-F1F6CE447E4E}" type="pres">
      <dgm:prSet presAssocID="{FCD6D040-1C4A-4C14-9451-F119B96F0772}" presName="connTx" presStyleLbl="sibTrans2D1" presStyleIdx="1" presStyleCnt="2"/>
      <dgm:spPr/>
    </dgm:pt>
    <dgm:pt modelId="{B89B83AE-D560-47C7-8EB2-A522209FE5ED}" type="pres">
      <dgm:prSet presAssocID="{EBB7F915-825F-406D-BCDA-F6D46920D40D}" presName="composite" presStyleCnt="0"/>
      <dgm:spPr/>
    </dgm:pt>
    <dgm:pt modelId="{79FFC2DE-C91A-477D-BF23-91F2A626B37A}" type="pres">
      <dgm:prSet presAssocID="{EBB7F915-825F-406D-BCDA-F6D46920D40D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83D74E2-9F51-4A54-A84E-99E97A0EB1FB}" type="pres">
      <dgm:prSet presAssocID="{EBB7F915-825F-406D-BCDA-F6D46920D40D}" presName="parSh" presStyleLbl="node1" presStyleIdx="2" presStyleCnt="3"/>
      <dgm:spPr/>
    </dgm:pt>
    <dgm:pt modelId="{2191DC4F-6084-4968-8129-9217A2B78BAC}" type="pres">
      <dgm:prSet presAssocID="{EBB7F915-825F-406D-BCDA-F6D46920D40D}" presName="desTx" presStyleLbl="fgAcc1" presStyleIdx="2" presStyleCnt="3" custScaleX="131873">
        <dgm:presLayoutVars>
          <dgm:bulletEnabled val="1"/>
        </dgm:presLayoutVars>
      </dgm:prSet>
      <dgm:spPr/>
    </dgm:pt>
  </dgm:ptLst>
  <dgm:cxnLst>
    <dgm:cxn modelId="{5AB45C03-1791-446B-98CF-F4E14C60A9AC}" srcId="{43F249EC-C07C-4D31-9F7D-447A0D4E4AF0}" destId="{CE669A75-9E35-4856-AE48-893D518CAC26}" srcOrd="0" destOrd="0" parTransId="{2798820A-DC57-4E4F-906B-0C93F1369C17}" sibTransId="{6B63E840-8E5A-46BF-923D-84BEFEEFB9BC}"/>
    <dgm:cxn modelId="{8101E915-DB83-45F7-B7C7-66E111D2B8B6}" type="presOf" srcId="{CE669A75-9E35-4856-AE48-893D518CAC26}" destId="{ECF4EDCC-03BF-42FC-B6B6-FA0E7437C9BC}" srcOrd="0" destOrd="0" presId="urn:microsoft.com/office/officeart/2005/8/layout/process3"/>
    <dgm:cxn modelId="{913EFF15-7C3F-4097-AA5B-2FB6D4D35FA2}" srcId="{2E5B6D44-A6CA-4C9A-A394-FC17A199BFEE}" destId="{34CA3642-3087-46FB-BAEB-F78465CA40CF}" srcOrd="0" destOrd="0" parTransId="{441677D6-893A-4FF3-9B57-25FC8C482D3E}" sibTransId="{BECC6E28-D63B-48BF-B2C7-4649094C2AB9}"/>
    <dgm:cxn modelId="{784CB517-4E67-4903-9EB2-99A2E3F42362}" type="presOf" srcId="{43F249EC-C07C-4D31-9F7D-447A0D4E4AF0}" destId="{A5FA1216-1DBC-4847-92C8-692DC74BEF0C}" srcOrd="0" destOrd="0" presId="urn:microsoft.com/office/officeart/2005/8/layout/process3"/>
    <dgm:cxn modelId="{2E4F4B2F-3D6D-4DE8-9854-6DC455DE9E0B}" srcId="{43F249EC-C07C-4D31-9F7D-447A0D4E4AF0}" destId="{2E5B6D44-A6CA-4C9A-A394-FC17A199BFEE}" srcOrd="1" destOrd="0" parTransId="{CA87D25E-F11B-44FB-858C-61EC355D54A8}" sibTransId="{FCD6D040-1C4A-4C14-9451-F119B96F0772}"/>
    <dgm:cxn modelId="{CBF11833-EAF8-48B0-A994-DC0C959D42A1}" type="presOf" srcId="{34CA3642-3087-46FB-BAEB-F78465CA40CF}" destId="{65B2881F-D6C4-46A7-A891-9F81D15A3031}" srcOrd="0" destOrd="0" presId="urn:microsoft.com/office/officeart/2005/8/layout/process3"/>
    <dgm:cxn modelId="{9FC80436-6658-48E6-9C17-4857823B0DF1}" type="presOf" srcId="{CE669A75-9E35-4856-AE48-893D518CAC26}" destId="{EF3062B6-EFBE-4AD8-ACD8-0BB71DBAEB89}" srcOrd="1" destOrd="0" presId="urn:microsoft.com/office/officeart/2005/8/layout/process3"/>
    <dgm:cxn modelId="{5A315039-D86E-45DA-B5A1-512359A741D4}" type="presOf" srcId="{01BB3EFE-489E-493B-8407-FD1E4F57E7A2}" destId="{2191DC4F-6084-4968-8129-9217A2B78BAC}" srcOrd="0" destOrd="0" presId="urn:microsoft.com/office/officeart/2005/8/layout/process3"/>
    <dgm:cxn modelId="{7903113B-7699-45E5-A9F9-8D866A3B6262}" type="presOf" srcId="{2E5B6D44-A6CA-4C9A-A394-FC17A199BFEE}" destId="{6D24DF8A-D139-49FB-A192-9583F831C791}" srcOrd="1" destOrd="0" presId="urn:microsoft.com/office/officeart/2005/8/layout/process3"/>
    <dgm:cxn modelId="{EB1E4069-75CB-4771-9CAE-FA4450731DCB}" type="presOf" srcId="{6B63E840-8E5A-46BF-923D-84BEFEEFB9BC}" destId="{CC057B63-DC2F-408F-B53D-063CD8FFEBF5}" srcOrd="1" destOrd="0" presId="urn:microsoft.com/office/officeart/2005/8/layout/process3"/>
    <dgm:cxn modelId="{A40FF44A-F6D6-43C7-9B62-8902959EBCB2}" type="presOf" srcId="{6B63E840-8E5A-46BF-923D-84BEFEEFB9BC}" destId="{11B10490-211C-458A-8216-2EEBAA834930}" srcOrd="0" destOrd="0" presId="urn:microsoft.com/office/officeart/2005/8/layout/process3"/>
    <dgm:cxn modelId="{6A5F394B-9385-4E34-B640-08EE7E8283D9}" type="presOf" srcId="{FCD6D040-1C4A-4C14-9451-F119B96F0772}" destId="{7CD92FAE-54ED-48A3-BFB3-7F0F5FBDE482}" srcOrd="0" destOrd="0" presId="urn:microsoft.com/office/officeart/2005/8/layout/process3"/>
    <dgm:cxn modelId="{48E3E951-E071-4AA4-B6EC-3D29D2957DD6}" type="presOf" srcId="{94C125B4-4083-4D0D-8C59-3CA21A2E842E}" destId="{221DE7E2-27B5-4B81-AAE3-FBE59FA20130}" srcOrd="0" destOrd="0" presId="urn:microsoft.com/office/officeart/2005/8/layout/process3"/>
    <dgm:cxn modelId="{5D824F86-F667-4892-8B6B-F49B07814FFE}" type="presOf" srcId="{FCD6D040-1C4A-4C14-9451-F119B96F0772}" destId="{71B10577-0275-49FA-8894-F1F6CE447E4E}" srcOrd="1" destOrd="0" presId="urn:microsoft.com/office/officeart/2005/8/layout/process3"/>
    <dgm:cxn modelId="{2A8A8D90-63EB-4E4A-B9F9-CE4EAF92F108}" type="presOf" srcId="{2E5B6D44-A6CA-4C9A-A394-FC17A199BFEE}" destId="{67BE6507-D3C7-4994-A59F-9A102BEF791D}" srcOrd="0" destOrd="0" presId="urn:microsoft.com/office/officeart/2005/8/layout/process3"/>
    <dgm:cxn modelId="{EAC790C4-533E-4B57-9725-F442266C58F0}" type="presOf" srcId="{EBB7F915-825F-406D-BCDA-F6D46920D40D}" destId="{783D74E2-9F51-4A54-A84E-99E97A0EB1FB}" srcOrd="1" destOrd="0" presId="urn:microsoft.com/office/officeart/2005/8/layout/process3"/>
    <dgm:cxn modelId="{7AEEF5C9-1903-4DB5-81F2-52476434155F}" srcId="{43F249EC-C07C-4D31-9F7D-447A0D4E4AF0}" destId="{EBB7F915-825F-406D-BCDA-F6D46920D40D}" srcOrd="2" destOrd="0" parTransId="{05CDD833-3396-42B1-8406-F74A85BA7EC2}" sibTransId="{2F51EFAE-472B-4CC1-B8C7-4029020055EF}"/>
    <dgm:cxn modelId="{999F1DCD-11B9-45C1-B1A6-1504F87C428C}" type="presOf" srcId="{EBB7F915-825F-406D-BCDA-F6D46920D40D}" destId="{79FFC2DE-C91A-477D-BF23-91F2A626B37A}" srcOrd="0" destOrd="0" presId="urn:microsoft.com/office/officeart/2005/8/layout/process3"/>
    <dgm:cxn modelId="{8C44F3D2-9BAC-44C9-9644-F05763424B09}" srcId="{CE669A75-9E35-4856-AE48-893D518CAC26}" destId="{94C125B4-4083-4D0D-8C59-3CA21A2E842E}" srcOrd="0" destOrd="0" parTransId="{0CDC8336-3D31-4794-9511-EDC6351729A0}" sibTransId="{C192B9EF-E32F-4542-B8B0-E7922C1F75B0}"/>
    <dgm:cxn modelId="{507FE4DE-CC96-4CC6-B835-0111B2000862}" srcId="{EBB7F915-825F-406D-BCDA-F6D46920D40D}" destId="{01BB3EFE-489E-493B-8407-FD1E4F57E7A2}" srcOrd="0" destOrd="0" parTransId="{DCF93011-0CC5-433E-8130-0A4523C5ED64}" sibTransId="{EEDEA3F5-CE80-44E0-8EB1-B877C26EB349}"/>
    <dgm:cxn modelId="{BBAE9F96-F960-4E44-8B02-2A07892BCB5E}" type="presParOf" srcId="{A5FA1216-1DBC-4847-92C8-692DC74BEF0C}" destId="{F84AC584-31C2-46A5-9E5E-8154D747F421}" srcOrd="0" destOrd="0" presId="urn:microsoft.com/office/officeart/2005/8/layout/process3"/>
    <dgm:cxn modelId="{D157D45E-2441-4993-BDC4-316646ECDDEF}" type="presParOf" srcId="{F84AC584-31C2-46A5-9E5E-8154D747F421}" destId="{ECF4EDCC-03BF-42FC-B6B6-FA0E7437C9BC}" srcOrd="0" destOrd="0" presId="urn:microsoft.com/office/officeart/2005/8/layout/process3"/>
    <dgm:cxn modelId="{2B3D72F5-C4E1-48AD-8D26-99B9FE9293DE}" type="presParOf" srcId="{F84AC584-31C2-46A5-9E5E-8154D747F421}" destId="{EF3062B6-EFBE-4AD8-ACD8-0BB71DBAEB89}" srcOrd="1" destOrd="0" presId="urn:microsoft.com/office/officeart/2005/8/layout/process3"/>
    <dgm:cxn modelId="{A516D7AA-8537-4116-B3F5-74CF227426B7}" type="presParOf" srcId="{F84AC584-31C2-46A5-9E5E-8154D747F421}" destId="{221DE7E2-27B5-4B81-AAE3-FBE59FA20130}" srcOrd="2" destOrd="0" presId="urn:microsoft.com/office/officeart/2005/8/layout/process3"/>
    <dgm:cxn modelId="{0F0A77E4-5692-43C7-BEA5-30CFBB793705}" type="presParOf" srcId="{A5FA1216-1DBC-4847-92C8-692DC74BEF0C}" destId="{11B10490-211C-458A-8216-2EEBAA834930}" srcOrd="1" destOrd="0" presId="urn:microsoft.com/office/officeart/2005/8/layout/process3"/>
    <dgm:cxn modelId="{A44F123F-5190-420A-B350-45A4806A0183}" type="presParOf" srcId="{11B10490-211C-458A-8216-2EEBAA834930}" destId="{CC057B63-DC2F-408F-B53D-063CD8FFEBF5}" srcOrd="0" destOrd="0" presId="urn:microsoft.com/office/officeart/2005/8/layout/process3"/>
    <dgm:cxn modelId="{45D4B73F-7E8D-4CA3-8135-129D64FEAF39}" type="presParOf" srcId="{A5FA1216-1DBC-4847-92C8-692DC74BEF0C}" destId="{5D16AE24-357F-42C5-A7A4-2D465704B912}" srcOrd="2" destOrd="0" presId="urn:microsoft.com/office/officeart/2005/8/layout/process3"/>
    <dgm:cxn modelId="{BF21761F-445B-4EBE-B29C-D0D99F658EF2}" type="presParOf" srcId="{5D16AE24-357F-42C5-A7A4-2D465704B912}" destId="{67BE6507-D3C7-4994-A59F-9A102BEF791D}" srcOrd="0" destOrd="0" presId="urn:microsoft.com/office/officeart/2005/8/layout/process3"/>
    <dgm:cxn modelId="{3972240D-F150-4268-8689-36DBF0730221}" type="presParOf" srcId="{5D16AE24-357F-42C5-A7A4-2D465704B912}" destId="{6D24DF8A-D139-49FB-A192-9583F831C791}" srcOrd="1" destOrd="0" presId="urn:microsoft.com/office/officeart/2005/8/layout/process3"/>
    <dgm:cxn modelId="{F7482244-7C16-4E25-96CC-6927DF7A6CED}" type="presParOf" srcId="{5D16AE24-357F-42C5-A7A4-2D465704B912}" destId="{65B2881F-D6C4-46A7-A891-9F81D15A3031}" srcOrd="2" destOrd="0" presId="urn:microsoft.com/office/officeart/2005/8/layout/process3"/>
    <dgm:cxn modelId="{1F9CBE11-30D8-4BBB-8AF1-36965A7423E7}" type="presParOf" srcId="{A5FA1216-1DBC-4847-92C8-692DC74BEF0C}" destId="{7CD92FAE-54ED-48A3-BFB3-7F0F5FBDE482}" srcOrd="3" destOrd="0" presId="urn:microsoft.com/office/officeart/2005/8/layout/process3"/>
    <dgm:cxn modelId="{9C405C48-026D-4FAC-8BCC-6EB3FF19923F}" type="presParOf" srcId="{7CD92FAE-54ED-48A3-BFB3-7F0F5FBDE482}" destId="{71B10577-0275-49FA-8894-F1F6CE447E4E}" srcOrd="0" destOrd="0" presId="urn:microsoft.com/office/officeart/2005/8/layout/process3"/>
    <dgm:cxn modelId="{BB858ED3-F12B-4B85-9094-04BBBFA73884}" type="presParOf" srcId="{A5FA1216-1DBC-4847-92C8-692DC74BEF0C}" destId="{B89B83AE-D560-47C7-8EB2-A522209FE5ED}" srcOrd="4" destOrd="0" presId="urn:microsoft.com/office/officeart/2005/8/layout/process3"/>
    <dgm:cxn modelId="{EA48F03C-0B6B-4643-B40D-DA97B4EE92A8}" type="presParOf" srcId="{B89B83AE-D560-47C7-8EB2-A522209FE5ED}" destId="{79FFC2DE-C91A-477D-BF23-91F2A626B37A}" srcOrd="0" destOrd="0" presId="urn:microsoft.com/office/officeart/2005/8/layout/process3"/>
    <dgm:cxn modelId="{27F88423-5F9F-4FDE-96C2-C8C2B02E1BC1}" type="presParOf" srcId="{B89B83AE-D560-47C7-8EB2-A522209FE5ED}" destId="{783D74E2-9F51-4A54-A84E-99E97A0EB1FB}" srcOrd="1" destOrd="0" presId="urn:microsoft.com/office/officeart/2005/8/layout/process3"/>
    <dgm:cxn modelId="{E1AA911F-633B-4CDF-9C64-F382ED355DBB}" type="presParOf" srcId="{B89B83AE-D560-47C7-8EB2-A522209FE5ED}" destId="{2191DC4F-6084-4968-8129-9217A2B78BAC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6243F3-8DC3-4D17-80CA-F9F49898FB1A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DC0F9984-7732-4C38-8833-9F7D1DC6AAE2}">
      <dgm:prSet phldrT="[Tekst]" custT="1"/>
      <dgm:spPr>
        <a:solidFill>
          <a:srgbClr val="D5E3CF"/>
        </a:solidFill>
      </dgm:spPr>
      <dgm:t>
        <a:bodyPr/>
        <a:lstStyle/>
        <a:p>
          <a:r>
            <a:rPr lang="pl-PL" sz="2000" dirty="0">
              <a:solidFill>
                <a:schemeClr val="tx1"/>
              </a:solidFill>
              <a:highlight>
                <a:srgbClr val="D5E3CF"/>
              </a:highlight>
            </a:rPr>
            <a:t>Użytkownicy zewnętrzni</a:t>
          </a:r>
        </a:p>
      </dgm:t>
    </dgm:pt>
    <dgm:pt modelId="{1C96AE86-2476-4BF1-AF20-3F9BA4627924}" type="parTrans" cxnId="{218A7980-8D54-454F-A49E-4E487ADCD06C}">
      <dgm:prSet/>
      <dgm:spPr/>
      <dgm:t>
        <a:bodyPr/>
        <a:lstStyle/>
        <a:p>
          <a:endParaRPr lang="pl-PL"/>
        </a:p>
      </dgm:t>
    </dgm:pt>
    <dgm:pt modelId="{1812923F-F9D5-466D-BF1A-5CBBB0C0F3BA}" type="sibTrans" cxnId="{218A7980-8D54-454F-A49E-4E487ADCD06C}">
      <dgm:prSet/>
      <dgm:spPr>
        <a:solidFill>
          <a:srgbClr val="48A23F"/>
        </a:solidFill>
      </dgm:spPr>
      <dgm:t>
        <a:bodyPr/>
        <a:lstStyle/>
        <a:p>
          <a:endParaRPr lang="pl-PL">
            <a:highlight>
              <a:srgbClr val="48A23F"/>
            </a:highlight>
          </a:endParaRPr>
        </a:p>
      </dgm:t>
    </dgm:pt>
    <dgm:pt modelId="{733237E6-F71D-4DC7-9C40-A2D3D39DDD76}">
      <dgm:prSet phldrT="[Tekst]" custT="1"/>
      <dgm:spPr>
        <a:solidFill>
          <a:srgbClr val="D5E3CF"/>
        </a:solidFill>
      </dgm:spPr>
      <dgm:t>
        <a:bodyPr/>
        <a:lstStyle/>
        <a:p>
          <a:r>
            <a:rPr lang="pl-PL" sz="2000" dirty="0">
              <a:solidFill>
                <a:schemeClr val="tx1"/>
              </a:solidFill>
              <a:highlight>
                <a:srgbClr val="D5E3CF"/>
              </a:highlight>
            </a:rPr>
            <a:t>Pracownicy PFRON</a:t>
          </a:r>
        </a:p>
      </dgm:t>
    </dgm:pt>
    <dgm:pt modelId="{9AF3E945-3FB7-4BB3-8979-1A9A7FEB20A9}" type="parTrans" cxnId="{B7128993-03F9-4389-8AA7-6D3A8CB625B1}">
      <dgm:prSet/>
      <dgm:spPr/>
      <dgm:t>
        <a:bodyPr/>
        <a:lstStyle/>
        <a:p>
          <a:endParaRPr lang="pl-PL"/>
        </a:p>
      </dgm:t>
    </dgm:pt>
    <dgm:pt modelId="{4B3D803C-0E0C-4BA8-8A9E-AEDF1889C153}" type="sibTrans" cxnId="{B7128993-03F9-4389-8AA7-6D3A8CB625B1}">
      <dgm:prSet/>
      <dgm:spPr>
        <a:solidFill>
          <a:srgbClr val="48A23F"/>
        </a:solidFill>
      </dgm:spPr>
      <dgm:t>
        <a:bodyPr/>
        <a:lstStyle/>
        <a:p>
          <a:endParaRPr lang="pl-PL">
            <a:highlight>
              <a:srgbClr val="48A23F"/>
            </a:highlight>
          </a:endParaRPr>
        </a:p>
      </dgm:t>
    </dgm:pt>
    <dgm:pt modelId="{323617FB-6D0C-4010-B220-7ED7801281C5}">
      <dgm:prSet phldrT="[Tekst]" custT="1"/>
      <dgm:spPr>
        <a:solidFill>
          <a:srgbClr val="48A23F"/>
        </a:solidFill>
      </dgm:spPr>
      <dgm:t>
        <a:bodyPr/>
        <a:lstStyle/>
        <a:p>
          <a:r>
            <a:rPr lang="pl-PL" sz="2600" dirty="0">
              <a:solidFill>
                <a:schemeClr val="tx1"/>
              </a:solidFill>
              <a:highlight>
                <a:srgbClr val="48A23F"/>
              </a:highlight>
            </a:rPr>
            <a:t>Interesariusze</a:t>
          </a:r>
        </a:p>
      </dgm:t>
    </dgm:pt>
    <dgm:pt modelId="{82B2EF7B-01AF-49FB-8B82-B3582B14B190}" type="parTrans" cxnId="{97E9AFFB-26BF-46F6-B644-9947B5FBD883}">
      <dgm:prSet/>
      <dgm:spPr/>
      <dgm:t>
        <a:bodyPr/>
        <a:lstStyle/>
        <a:p>
          <a:endParaRPr lang="pl-PL"/>
        </a:p>
      </dgm:t>
    </dgm:pt>
    <dgm:pt modelId="{60FBDB20-73E6-4057-A09B-E0733D04FD74}" type="sibTrans" cxnId="{97E9AFFB-26BF-46F6-B644-9947B5FBD883}">
      <dgm:prSet/>
      <dgm:spPr/>
      <dgm:t>
        <a:bodyPr/>
        <a:lstStyle/>
        <a:p>
          <a:endParaRPr lang="pl-PL"/>
        </a:p>
      </dgm:t>
    </dgm:pt>
    <dgm:pt modelId="{41C5F13E-1C91-4B0D-9914-1ADA2477CECC}" type="pres">
      <dgm:prSet presAssocID="{566243F3-8DC3-4D17-80CA-F9F49898FB1A}" presName="Name0" presStyleCnt="0">
        <dgm:presLayoutVars>
          <dgm:dir/>
          <dgm:resizeHandles val="exact"/>
        </dgm:presLayoutVars>
      </dgm:prSet>
      <dgm:spPr/>
    </dgm:pt>
    <dgm:pt modelId="{F3C8DFBD-8286-4B7F-8A25-D84FBDBB48B1}" type="pres">
      <dgm:prSet presAssocID="{566243F3-8DC3-4D17-80CA-F9F49898FB1A}" presName="vNodes" presStyleCnt="0"/>
      <dgm:spPr/>
    </dgm:pt>
    <dgm:pt modelId="{F83CB591-5228-49B7-BAA3-8B26E26C4343}" type="pres">
      <dgm:prSet presAssocID="{DC0F9984-7732-4C38-8833-9F7D1DC6AAE2}" presName="node" presStyleLbl="node1" presStyleIdx="0" presStyleCnt="3" custScaleX="188021" custScaleY="162852">
        <dgm:presLayoutVars>
          <dgm:bulletEnabled val="1"/>
        </dgm:presLayoutVars>
      </dgm:prSet>
      <dgm:spPr/>
    </dgm:pt>
    <dgm:pt modelId="{783C816A-985F-4ED1-B348-6BA5CC31484B}" type="pres">
      <dgm:prSet presAssocID="{1812923F-F9D5-466D-BF1A-5CBBB0C0F3BA}" presName="spacerT" presStyleCnt="0"/>
      <dgm:spPr/>
    </dgm:pt>
    <dgm:pt modelId="{F235C403-21E7-46CD-835C-0129714B4E51}" type="pres">
      <dgm:prSet presAssocID="{1812923F-F9D5-466D-BF1A-5CBBB0C0F3BA}" presName="sibTrans" presStyleLbl="sibTrans2D1" presStyleIdx="0" presStyleCnt="2"/>
      <dgm:spPr/>
    </dgm:pt>
    <dgm:pt modelId="{1CEED052-2F34-44FE-93C2-708545291F51}" type="pres">
      <dgm:prSet presAssocID="{1812923F-F9D5-466D-BF1A-5CBBB0C0F3BA}" presName="spacerB" presStyleCnt="0"/>
      <dgm:spPr/>
    </dgm:pt>
    <dgm:pt modelId="{6DA7B19D-100A-4DBE-BFE7-C25267D70242}" type="pres">
      <dgm:prSet presAssocID="{733237E6-F71D-4DC7-9C40-A2D3D39DDD76}" presName="node" presStyleLbl="node1" presStyleIdx="1" presStyleCnt="3" custScaleX="168733" custScaleY="160499">
        <dgm:presLayoutVars>
          <dgm:bulletEnabled val="1"/>
        </dgm:presLayoutVars>
      </dgm:prSet>
      <dgm:spPr/>
    </dgm:pt>
    <dgm:pt modelId="{DCCF7806-D76E-4511-B1F2-573ED6B1306D}" type="pres">
      <dgm:prSet presAssocID="{566243F3-8DC3-4D17-80CA-F9F49898FB1A}" presName="sibTransLast" presStyleLbl="sibTrans2D1" presStyleIdx="1" presStyleCnt="2" custScaleX="264505" custScaleY="149705" custLinFactNeighborX="-66295" custLinFactNeighborY="-10863"/>
      <dgm:spPr/>
    </dgm:pt>
    <dgm:pt modelId="{B713430C-70D4-4950-9B9D-899F8A807C4F}" type="pres">
      <dgm:prSet presAssocID="{566243F3-8DC3-4D17-80CA-F9F49898FB1A}" presName="connectorText" presStyleLbl="sibTrans2D1" presStyleIdx="1" presStyleCnt="2"/>
      <dgm:spPr/>
    </dgm:pt>
    <dgm:pt modelId="{E2B8A0B5-E8EE-4D74-ABB3-0418BD289B47}" type="pres">
      <dgm:prSet presAssocID="{566243F3-8DC3-4D17-80CA-F9F49898FB1A}" presName="lastNode" presStyleLbl="node1" presStyleIdx="2" presStyleCnt="3" custScaleX="131986" custScaleY="123553">
        <dgm:presLayoutVars>
          <dgm:bulletEnabled val="1"/>
        </dgm:presLayoutVars>
      </dgm:prSet>
      <dgm:spPr/>
    </dgm:pt>
  </dgm:ptLst>
  <dgm:cxnLst>
    <dgm:cxn modelId="{9FA21262-8F90-4A8F-BE61-9CEA180BF164}" type="presOf" srcId="{323617FB-6D0C-4010-B220-7ED7801281C5}" destId="{E2B8A0B5-E8EE-4D74-ABB3-0418BD289B47}" srcOrd="0" destOrd="0" presId="urn:microsoft.com/office/officeart/2005/8/layout/equation2"/>
    <dgm:cxn modelId="{5C256245-5709-4714-A43D-30B862D0EBD3}" type="presOf" srcId="{733237E6-F71D-4DC7-9C40-A2D3D39DDD76}" destId="{6DA7B19D-100A-4DBE-BFE7-C25267D70242}" srcOrd="0" destOrd="0" presId="urn:microsoft.com/office/officeart/2005/8/layout/equation2"/>
    <dgm:cxn modelId="{01D16066-93BA-4E95-B731-4E8B6830E1AE}" type="presOf" srcId="{566243F3-8DC3-4D17-80CA-F9F49898FB1A}" destId="{41C5F13E-1C91-4B0D-9914-1ADA2477CECC}" srcOrd="0" destOrd="0" presId="urn:microsoft.com/office/officeart/2005/8/layout/equation2"/>
    <dgm:cxn modelId="{AA39AC59-32DF-4F32-BF4E-4959962E81B4}" type="presOf" srcId="{4B3D803C-0E0C-4BA8-8A9E-AEDF1889C153}" destId="{DCCF7806-D76E-4511-B1F2-573ED6B1306D}" srcOrd="0" destOrd="0" presId="urn:microsoft.com/office/officeart/2005/8/layout/equation2"/>
    <dgm:cxn modelId="{AF24677E-7DAC-452E-8A7B-B6BC1DE7A64E}" type="presOf" srcId="{4B3D803C-0E0C-4BA8-8A9E-AEDF1889C153}" destId="{B713430C-70D4-4950-9B9D-899F8A807C4F}" srcOrd="1" destOrd="0" presId="urn:microsoft.com/office/officeart/2005/8/layout/equation2"/>
    <dgm:cxn modelId="{218A7980-8D54-454F-A49E-4E487ADCD06C}" srcId="{566243F3-8DC3-4D17-80CA-F9F49898FB1A}" destId="{DC0F9984-7732-4C38-8833-9F7D1DC6AAE2}" srcOrd="0" destOrd="0" parTransId="{1C96AE86-2476-4BF1-AF20-3F9BA4627924}" sibTransId="{1812923F-F9D5-466D-BF1A-5CBBB0C0F3BA}"/>
    <dgm:cxn modelId="{B7128993-03F9-4389-8AA7-6D3A8CB625B1}" srcId="{566243F3-8DC3-4D17-80CA-F9F49898FB1A}" destId="{733237E6-F71D-4DC7-9C40-A2D3D39DDD76}" srcOrd="1" destOrd="0" parTransId="{9AF3E945-3FB7-4BB3-8979-1A9A7FEB20A9}" sibTransId="{4B3D803C-0E0C-4BA8-8A9E-AEDF1889C153}"/>
    <dgm:cxn modelId="{AB5C049E-EB20-429F-8B65-CBAA6BF885C3}" type="presOf" srcId="{1812923F-F9D5-466D-BF1A-5CBBB0C0F3BA}" destId="{F235C403-21E7-46CD-835C-0129714B4E51}" srcOrd="0" destOrd="0" presId="urn:microsoft.com/office/officeart/2005/8/layout/equation2"/>
    <dgm:cxn modelId="{2E6927E4-830A-4981-A638-103CFE13A2D5}" type="presOf" srcId="{DC0F9984-7732-4C38-8833-9F7D1DC6AAE2}" destId="{F83CB591-5228-49B7-BAA3-8B26E26C4343}" srcOrd="0" destOrd="0" presId="urn:microsoft.com/office/officeart/2005/8/layout/equation2"/>
    <dgm:cxn modelId="{97E9AFFB-26BF-46F6-B644-9947B5FBD883}" srcId="{566243F3-8DC3-4D17-80CA-F9F49898FB1A}" destId="{323617FB-6D0C-4010-B220-7ED7801281C5}" srcOrd="2" destOrd="0" parTransId="{82B2EF7B-01AF-49FB-8B82-B3582B14B190}" sibTransId="{60FBDB20-73E6-4057-A09B-E0733D04FD74}"/>
    <dgm:cxn modelId="{32B3E8EA-935D-4923-92CF-2B29BE4B0010}" type="presParOf" srcId="{41C5F13E-1C91-4B0D-9914-1ADA2477CECC}" destId="{F3C8DFBD-8286-4B7F-8A25-D84FBDBB48B1}" srcOrd="0" destOrd="0" presId="urn:microsoft.com/office/officeart/2005/8/layout/equation2"/>
    <dgm:cxn modelId="{5E272DAE-D8DD-45F1-87C4-4B00905D122C}" type="presParOf" srcId="{F3C8DFBD-8286-4B7F-8A25-D84FBDBB48B1}" destId="{F83CB591-5228-49B7-BAA3-8B26E26C4343}" srcOrd="0" destOrd="0" presId="urn:microsoft.com/office/officeart/2005/8/layout/equation2"/>
    <dgm:cxn modelId="{051F330D-9B3C-48C8-B9DE-B100D2F41217}" type="presParOf" srcId="{F3C8DFBD-8286-4B7F-8A25-D84FBDBB48B1}" destId="{783C816A-985F-4ED1-B348-6BA5CC31484B}" srcOrd="1" destOrd="0" presId="urn:microsoft.com/office/officeart/2005/8/layout/equation2"/>
    <dgm:cxn modelId="{E9E5CBD8-D209-41A2-A943-D7BAABFCFA5E}" type="presParOf" srcId="{F3C8DFBD-8286-4B7F-8A25-D84FBDBB48B1}" destId="{F235C403-21E7-46CD-835C-0129714B4E51}" srcOrd="2" destOrd="0" presId="urn:microsoft.com/office/officeart/2005/8/layout/equation2"/>
    <dgm:cxn modelId="{4BE058CA-E323-4627-BBD4-5858FE5951C7}" type="presParOf" srcId="{F3C8DFBD-8286-4B7F-8A25-D84FBDBB48B1}" destId="{1CEED052-2F34-44FE-93C2-708545291F51}" srcOrd="3" destOrd="0" presId="urn:microsoft.com/office/officeart/2005/8/layout/equation2"/>
    <dgm:cxn modelId="{AFB012AC-71CA-4CB7-AA6B-DE1BF8C9714B}" type="presParOf" srcId="{F3C8DFBD-8286-4B7F-8A25-D84FBDBB48B1}" destId="{6DA7B19D-100A-4DBE-BFE7-C25267D70242}" srcOrd="4" destOrd="0" presId="urn:microsoft.com/office/officeart/2005/8/layout/equation2"/>
    <dgm:cxn modelId="{51A3A76F-B3CD-41C5-91FD-3B3479D9F08B}" type="presParOf" srcId="{41C5F13E-1C91-4B0D-9914-1ADA2477CECC}" destId="{DCCF7806-D76E-4511-B1F2-573ED6B1306D}" srcOrd="1" destOrd="0" presId="urn:microsoft.com/office/officeart/2005/8/layout/equation2"/>
    <dgm:cxn modelId="{290C91D9-EA2D-4F5D-A9EE-067A62A4C558}" type="presParOf" srcId="{DCCF7806-D76E-4511-B1F2-573ED6B1306D}" destId="{B713430C-70D4-4950-9B9D-899F8A807C4F}" srcOrd="0" destOrd="0" presId="urn:microsoft.com/office/officeart/2005/8/layout/equation2"/>
    <dgm:cxn modelId="{4D4F75C3-BD8D-479F-8420-BBECF4FA6FB2}" type="presParOf" srcId="{41C5F13E-1C91-4B0D-9914-1ADA2477CECC}" destId="{E2B8A0B5-E8EE-4D74-ABB3-0418BD289B4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815A53-6396-4B7B-B7EE-05FD92C89604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F23FBBA-E9E3-47B7-A2BC-B9AFB0D9E054}">
      <dgm:prSet phldrT="[Tekst]"/>
      <dgm:spPr/>
      <dgm:t>
        <a:bodyPr/>
        <a:lstStyle/>
        <a:p>
          <a:r>
            <a:rPr lang="pl-PL" dirty="0"/>
            <a:t>Interesariusze</a:t>
          </a:r>
        </a:p>
      </dgm:t>
    </dgm:pt>
    <dgm:pt modelId="{96F1BF5B-B5FA-4770-A410-1FC326D82320}" type="parTrans" cxnId="{9F95532B-F85E-476C-B6A7-685514316C22}">
      <dgm:prSet/>
      <dgm:spPr/>
      <dgm:t>
        <a:bodyPr/>
        <a:lstStyle/>
        <a:p>
          <a:endParaRPr lang="pl-PL"/>
        </a:p>
      </dgm:t>
    </dgm:pt>
    <dgm:pt modelId="{7068D7DB-3A6E-454C-A10D-453245AEEFE9}" type="sibTrans" cxnId="{9F95532B-F85E-476C-B6A7-685514316C22}">
      <dgm:prSet/>
      <dgm:spPr/>
      <dgm:t>
        <a:bodyPr/>
        <a:lstStyle/>
        <a:p>
          <a:endParaRPr lang="pl-PL"/>
        </a:p>
      </dgm:t>
    </dgm:pt>
    <dgm:pt modelId="{A0D1C571-BF2B-44EB-98F4-1A29A81894B0}">
      <dgm:prSet phldrT="[Tekst]" custT="1"/>
      <dgm:spPr/>
      <dgm:t>
        <a:bodyPr/>
        <a:lstStyle/>
        <a:p>
          <a:r>
            <a:rPr lang="pl-PL" sz="2200" dirty="0"/>
            <a:t>Rozpoznanie i analiza potrzeb</a:t>
          </a:r>
        </a:p>
      </dgm:t>
    </dgm:pt>
    <dgm:pt modelId="{5438A1F9-E196-4092-A7C3-BA8B9DF0FB3B}" type="parTrans" cxnId="{6B008BC9-F72B-411A-BAF5-35E6C49184C5}">
      <dgm:prSet/>
      <dgm:spPr/>
      <dgm:t>
        <a:bodyPr/>
        <a:lstStyle/>
        <a:p>
          <a:endParaRPr lang="pl-PL"/>
        </a:p>
      </dgm:t>
    </dgm:pt>
    <dgm:pt modelId="{DA4058F0-7B90-4EAA-A229-5A6F7B3DD9AF}" type="sibTrans" cxnId="{6B008BC9-F72B-411A-BAF5-35E6C49184C5}">
      <dgm:prSet/>
      <dgm:spPr/>
      <dgm:t>
        <a:bodyPr/>
        <a:lstStyle/>
        <a:p>
          <a:endParaRPr lang="pl-PL"/>
        </a:p>
      </dgm:t>
    </dgm:pt>
    <dgm:pt modelId="{81386042-2FEE-4FB7-87D9-9B9A1E2584D5}">
      <dgm:prSet phldrT="[Tekst]"/>
      <dgm:spPr>
        <a:solidFill>
          <a:srgbClr val="48A23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PFRON</a:t>
          </a:r>
        </a:p>
      </dgm:t>
    </dgm:pt>
    <dgm:pt modelId="{A1C4C75D-47E3-4B95-A793-B340DE421232}" type="parTrans" cxnId="{9CDE28B3-4F1C-4D77-81F2-07AD09A8B7FF}">
      <dgm:prSet/>
      <dgm:spPr/>
      <dgm:t>
        <a:bodyPr/>
        <a:lstStyle/>
        <a:p>
          <a:endParaRPr lang="pl-PL"/>
        </a:p>
      </dgm:t>
    </dgm:pt>
    <dgm:pt modelId="{080E7388-5493-4BC1-A810-736612B826FD}" type="sibTrans" cxnId="{9CDE28B3-4F1C-4D77-81F2-07AD09A8B7FF}">
      <dgm:prSet/>
      <dgm:spPr/>
      <dgm:t>
        <a:bodyPr/>
        <a:lstStyle/>
        <a:p>
          <a:endParaRPr lang="pl-PL"/>
        </a:p>
      </dgm:t>
    </dgm:pt>
    <dgm:pt modelId="{92EFB7EB-D2A3-452A-A2A2-4FF0CA4A2FCB}">
      <dgm:prSet phldrT="[Tekst]" custT="1"/>
      <dgm:spPr/>
      <dgm:t>
        <a:bodyPr/>
        <a:lstStyle/>
        <a:p>
          <a:r>
            <a:rPr lang="pl-PL" sz="2200" dirty="0"/>
            <a:t>Weryfikacja założeń</a:t>
          </a:r>
        </a:p>
      </dgm:t>
    </dgm:pt>
    <dgm:pt modelId="{AC5372EC-4F7D-40D3-B4F4-D143B7678F44}" type="parTrans" cxnId="{2FEFA5B8-8BED-4405-9588-1946AFB2FFEC}">
      <dgm:prSet/>
      <dgm:spPr/>
      <dgm:t>
        <a:bodyPr/>
        <a:lstStyle/>
        <a:p>
          <a:endParaRPr lang="pl-PL"/>
        </a:p>
      </dgm:t>
    </dgm:pt>
    <dgm:pt modelId="{16208D86-D920-4EC8-949B-ED7B4CDD7950}" type="sibTrans" cxnId="{2FEFA5B8-8BED-4405-9588-1946AFB2FFEC}">
      <dgm:prSet/>
      <dgm:spPr/>
      <dgm:t>
        <a:bodyPr/>
        <a:lstStyle/>
        <a:p>
          <a:endParaRPr lang="pl-PL"/>
        </a:p>
      </dgm:t>
    </dgm:pt>
    <dgm:pt modelId="{C5EC111F-0982-445A-BB5E-D548CAE00BE2}">
      <dgm:prSet phldrT="[Tekst]" custT="1"/>
      <dgm:spPr/>
      <dgm:t>
        <a:bodyPr/>
        <a:lstStyle/>
        <a:p>
          <a:r>
            <a:rPr lang="pl-PL" sz="2200" dirty="0"/>
            <a:t>Rekomendacje i propozycje rozwiązań</a:t>
          </a:r>
        </a:p>
      </dgm:t>
    </dgm:pt>
    <dgm:pt modelId="{03D4BE09-E3CF-4C4B-AF47-AFA580F63A72}" type="parTrans" cxnId="{72094449-8EDF-47D7-831A-D7343673FB56}">
      <dgm:prSet/>
      <dgm:spPr/>
      <dgm:t>
        <a:bodyPr/>
        <a:lstStyle/>
        <a:p>
          <a:endParaRPr lang="pl-PL"/>
        </a:p>
      </dgm:t>
    </dgm:pt>
    <dgm:pt modelId="{FC2AE010-156A-4057-B598-2488A5FDB425}" type="sibTrans" cxnId="{72094449-8EDF-47D7-831A-D7343673FB56}">
      <dgm:prSet/>
      <dgm:spPr/>
      <dgm:t>
        <a:bodyPr/>
        <a:lstStyle/>
        <a:p>
          <a:endParaRPr lang="pl-PL"/>
        </a:p>
      </dgm:t>
    </dgm:pt>
    <dgm:pt modelId="{C4E6175A-5583-492D-A4A4-88A95393691E}">
      <dgm:prSet phldrT="[Tekst]" custT="1"/>
      <dgm:spPr/>
      <dgm:t>
        <a:bodyPr/>
        <a:lstStyle/>
        <a:p>
          <a:r>
            <a:rPr lang="pl-PL" sz="2200" dirty="0"/>
            <a:t>Plan prac rozwojowych</a:t>
          </a:r>
        </a:p>
      </dgm:t>
    </dgm:pt>
    <dgm:pt modelId="{63C98130-0FB9-446C-99E1-C60B68B4E09C}" type="parTrans" cxnId="{6D9386C0-54BD-410B-A3F7-D5EFEC2F6CDE}">
      <dgm:prSet/>
      <dgm:spPr/>
      <dgm:t>
        <a:bodyPr/>
        <a:lstStyle/>
        <a:p>
          <a:endParaRPr lang="pl-PL"/>
        </a:p>
      </dgm:t>
    </dgm:pt>
    <dgm:pt modelId="{BF7AE5BE-7CF0-4561-8BAE-8A5A0D3C3A78}" type="sibTrans" cxnId="{6D9386C0-54BD-410B-A3F7-D5EFEC2F6CDE}">
      <dgm:prSet/>
      <dgm:spPr/>
      <dgm:t>
        <a:bodyPr/>
        <a:lstStyle/>
        <a:p>
          <a:endParaRPr lang="pl-PL"/>
        </a:p>
      </dgm:t>
    </dgm:pt>
    <dgm:pt modelId="{473E02EE-7482-4894-8295-805A9B6C9D69}" type="pres">
      <dgm:prSet presAssocID="{4B815A53-6396-4B7B-B7EE-05FD92C89604}" presName="Name0" presStyleCnt="0">
        <dgm:presLayoutVars>
          <dgm:dir/>
          <dgm:animOne val="branch"/>
          <dgm:animLvl val="lvl"/>
        </dgm:presLayoutVars>
      </dgm:prSet>
      <dgm:spPr/>
    </dgm:pt>
    <dgm:pt modelId="{6765A5C9-CA9C-4E9F-B3F6-383C14928F35}" type="pres">
      <dgm:prSet presAssocID="{1F23FBBA-E9E3-47B7-A2BC-B9AFB0D9E054}" presName="chaos" presStyleCnt="0"/>
      <dgm:spPr/>
    </dgm:pt>
    <dgm:pt modelId="{9BC1FC3F-8590-4BBF-9220-4099467CC0A8}" type="pres">
      <dgm:prSet presAssocID="{1F23FBBA-E9E3-47B7-A2BC-B9AFB0D9E054}" presName="parTx1" presStyleLbl="revTx" presStyleIdx="0" presStyleCnt="2"/>
      <dgm:spPr/>
    </dgm:pt>
    <dgm:pt modelId="{58E89175-F5D3-4381-B78B-41A7CF9A2D09}" type="pres">
      <dgm:prSet presAssocID="{1F23FBBA-E9E3-47B7-A2BC-B9AFB0D9E054}" presName="desTx1" presStyleLbl="revTx" presStyleIdx="1" presStyleCnt="2" custScaleX="162910" custLinFactNeighborX="-9009" custLinFactNeighborY="-4081">
        <dgm:presLayoutVars>
          <dgm:bulletEnabled val="1"/>
        </dgm:presLayoutVars>
      </dgm:prSet>
      <dgm:spPr/>
    </dgm:pt>
    <dgm:pt modelId="{2C78F849-2EAE-4BFB-892B-0996C8B1E171}" type="pres">
      <dgm:prSet presAssocID="{1F23FBBA-E9E3-47B7-A2BC-B9AFB0D9E054}" presName="c1" presStyleLbl="node1" presStyleIdx="0" presStyleCnt="19"/>
      <dgm:spPr>
        <a:solidFill>
          <a:srgbClr val="48A23F"/>
        </a:solidFill>
      </dgm:spPr>
    </dgm:pt>
    <dgm:pt modelId="{499FF49B-8698-4032-929B-1610CA584035}" type="pres">
      <dgm:prSet presAssocID="{1F23FBBA-E9E3-47B7-A2BC-B9AFB0D9E054}" presName="c2" presStyleLbl="node1" presStyleIdx="1" presStyleCnt="19"/>
      <dgm:spPr>
        <a:solidFill>
          <a:srgbClr val="48A23F"/>
        </a:solidFill>
      </dgm:spPr>
    </dgm:pt>
    <dgm:pt modelId="{62857899-BE83-40B5-923D-BC74CD26648A}" type="pres">
      <dgm:prSet presAssocID="{1F23FBBA-E9E3-47B7-A2BC-B9AFB0D9E054}" presName="c3" presStyleLbl="node1" presStyleIdx="2" presStyleCnt="19"/>
      <dgm:spPr>
        <a:solidFill>
          <a:srgbClr val="48A23F"/>
        </a:solidFill>
      </dgm:spPr>
    </dgm:pt>
    <dgm:pt modelId="{1098AE03-1026-4BB3-BCD8-F1E12C3DB4E1}" type="pres">
      <dgm:prSet presAssocID="{1F23FBBA-E9E3-47B7-A2BC-B9AFB0D9E054}" presName="c4" presStyleLbl="node1" presStyleIdx="3" presStyleCnt="19"/>
      <dgm:spPr>
        <a:solidFill>
          <a:srgbClr val="48A23F"/>
        </a:solidFill>
      </dgm:spPr>
    </dgm:pt>
    <dgm:pt modelId="{50C32A70-9A77-4D3E-9D92-66C4430293BB}" type="pres">
      <dgm:prSet presAssocID="{1F23FBBA-E9E3-47B7-A2BC-B9AFB0D9E054}" presName="c5" presStyleLbl="node1" presStyleIdx="4" presStyleCnt="19"/>
      <dgm:spPr>
        <a:solidFill>
          <a:srgbClr val="48A23F"/>
        </a:solidFill>
      </dgm:spPr>
    </dgm:pt>
    <dgm:pt modelId="{EF4EDFB6-6334-40A8-84D7-4F1F41EE7F0A}" type="pres">
      <dgm:prSet presAssocID="{1F23FBBA-E9E3-47B7-A2BC-B9AFB0D9E054}" presName="c6" presStyleLbl="node1" presStyleIdx="5" presStyleCnt="19"/>
      <dgm:spPr>
        <a:solidFill>
          <a:srgbClr val="48A23F"/>
        </a:solidFill>
      </dgm:spPr>
    </dgm:pt>
    <dgm:pt modelId="{8743D1A1-0E29-48E2-94DB-EE194F8D76C4}" type="pres">
      <dgm:prSet presAssocID="{1F23FBBA-E9E3-47B7-A2BC-B9AFB0D9E054}" presName="c7" presStyleLbl="node1" presStyleIdx="6" presStyleCnt="19"/>
      <dgm:spPr>
        <a:solidFill>
          <a:srgbClr val="48A23F"/>
        </a:solidFill>
      </dgm:spPr>
    </dgm:pt>
    <dgm:pt modelId="{27E7C4B0-2E46-40C5-9C20-9432B95795EF}" type="pres">
      <dgm:prSet presAssocID="{1F23FBBA-E9E3-47B7-A2BC-B9AFB0D9E054}" presName="c8" presStyleLbl="node1" presStyleIdx="7" presStyleCnt="19"/>
      <dgm:spPr>
        <a:solidFill>
          <a:srgbClr val="48A23F"/>
        </a:solidFill>
      </dgm:spPr>
    </dgm:pt>
    <dgm:pt modelId="{34AA55CD-11D7-4332-8315-2C7DA989D902}" type="pres">
      <dgm:prSet presAssocID="{1F23FBBA-E9E3-47B7-A2BC-B9AFB0D9E054}" presName="c9" presStyleLbl="node1" presStyleIdx="8" presStyleCnt="19"/>
      <dgm:spPr>
        <a:solidFill>
          <a:srgbClr val="48A23F"/>
        </a:solidFill>
      </dgm:spPr>
    </dgm:pt>
    <dgm:pt modelId="{C649BC1F-6392-44DA-9037-0C3E65E7E9E3}" type="pres">
      <dgm:prSet presAssocID="{1F23FBBA-E9E3-47B7-A2BC-B9AFB0D9E054}" presName="c10" presStyleLbl="node1" presStyleIdx="9" presStyleCnt="19"/>
      <dgm:spPr>
        <a:solidFill>
          <a:srgbClr val="48A23F"/>
        </a:solidFill>
      </dgm:spPr>
    </dgm:pt>
    <dgm:pt modelId="{9BC66688-4461-45D1-A2C7-3B48BB6E976F}" type="pres">
      <dgm:prSet presAssocID="{1F23FBBA-E9E3-47B7-A2BC-B9AFB0D9E054}" presName="c11" presStyleLbl="node1" presStyleIdx="10" presStyleCnt="19"/>
      <dgm:spPr>
        <a:solidFill>
          <a:srgbClr val="48A23F"/>
        </a:solidFill>
      </dgm:spPr>
    </dgm:pt>
    <dgm:pt modelId="{E1533AF7-FF51-44BA-A7EE-AC9A69031642}" type="pres">
      <dgm:prSet presAssocID="{1F23FBBA-E9E3-47B7-A2BC-B9AFB0D9E054}" presName="c12" presStyleLbl="node1" presStyleIdx="11" presStyleCnt="19"/>
      <dgm:spPr>
        <a:solidFill>
          <a:srgbClr val="48A23F"/>
        </a:solidFill>
      </dgm:spPr>
    </dgm:pt>
    <dgm:pt modelId="{4C6AF0F5-B486-4E75-A02B-96F067F723BA}" type="pres">
      <dgm:prSet presAssocID="{1F23FBBA-E9E3-47B7-A2BC-B9AFB0D9E054}" presName="c13" presStyleLbl="node1" presStyleIdx="12" presStyleCnt="19"/>
      <dgm:spPr>
        <a:solidFill>
          <a:srgbClr val="48A23F"/>
        </a:solidFill>
      </dgm:spPr>
    </dgm:pt>
    <dgm:pt modelId="{1657A32B-5F4F-49DC-9BA1-69DC86BBCF02}" type="pres">
      <dgm:prSet presAssocID="{1F23FBBA-E9E3-47B7-A2BC-B9AFB0D9E054}" presName="c14" presStyleLbl="node1" presStyleIdx="13" presStyleCnt="19"/>
      <dgm:spPr>
        <a:solidFill>
          <a:srgbClr val="48A23F"/>
        </a:solidFill>
      </dgm:spPr>
    </dgm:pt>
    <dgm:pt modelId="{5F535610-1FCB-4D25-BA3F-F8496FDC1FBB}" type="pres">
      <dgm:prSet presAssocID="{1F23FBBA-E9E3-47B7-A2BC-B9AFB0D9E054}" presName="c15" presStyleLbl="node1" presStyleIdx="14" presStyleCnt="19"/>
      <dgm:spPr>
        <a:solidFill>
          <a:srgbClr val="48A23F"/>
        </a:solidFill>
      </dgm:spPr>
    </dgm:pt>
    <dgm:pt modelId="{87696D63-E7A8-4ECA-AB1C-9F50604F2B59}" type="pres">
      <dgm:prSet presAssocID="{1F23FBBA-E9E3-47B7-A2BC-B9AFB0D9E054}" presName="c16" presStyleLbl="node1" presStyleIdx="15" presStyleCnt="19"/>
      <dgm:spPr>
        <a:solidFill>
          <a:srgbClr val="48A23F"/>
        </a:solidFill>
      </dgm:spPr>
    </dgm:pt>
    <dgm:pt modelId="{5E7436B8-83F5-4834-BF5F-679F8E929499}" type="pres">
      <dgm:prSet presAssocID="{1F23FBBA-E9E3-47B7-A2BC-B9AFB0D9E054}" presName="c17" presStyleLbl="node1" presStyleIdx="16" presStyleCnt="19"/>
      <dgm:spPr>
        <a:solidFill>
          <a:srgbClr val="48A23F"/>
        </a:solidFill>
      </dgm:spPr>
    </dgm:pt>
    <dgm:pt modelId="{1E25DD19-FC81-4163-8403-5E57CE81C137}" type="pres">
      <dgm:prSet presAssocID="{1F23FBBA-E9E3-47B7-A2BC-B9AFB0D9E054}" presName="c18" presStyleLbl="node1" presStyleIdx="17" presStyleCnt="19"/>
      <dgm:spPr>
        <a:solidFill>
          <a:srgbClr val="48A23F"/>
        </a:solidFill>
      </dgm:spPr>
    </dgm:pt>
    <dgm:pt modelId="{D8324ECD-FCCE-41F5-925F-2D5E79960BF5}" type="pres">
      <dgm:prSet presAssocID="{7068D7DB-3A6E-454C-A10D-453245AEEFE9}" presName="chevronComposite1" presStyleCnt="0"/>
      <dgm:spPr/>
    </dgm:pt>
    <dgm:pt modelId="{7344D0A8-5DB0-4EA6-8A37-05E1A7707CCD}" type="pres">
      <dgm:prSet presAssocID="{7068D7DB-3A6E-454C-A10D-453245AEEFE9}" presName="chevron1" presStyleLbl="sibTrans2D1" presStyleIdx="0" presStyleCnt="2" custLinFactNeighborX="-3139" custLinFactNeighborY="52963"/>
      <dgm:spPr>
        <a:solidFill>
          <a:srgbClr val="D5E3CF"/>
        </a:solidFill>
      </dgm:spPr>
    </dgm:pt>
    <dgm:pt modelId="{957D8447-73E4-4E49-9249-AF6C89EF42BA}" type="pres">
      <dgm:prSet presAssocID="{7068D7DB-3A6E-454C-A10D-453245AEEFE9}" presName="spChevron1" presStyleCnt="0"/>
      <dgm:spPr/>
    </dgm:pt>
    <dgm:pt modelId="{705EED39-BFC5-42F7-AA7F-E4627FD9C16E}" type="pres">
      <dgm:prSet presAssocID="{7068D7DB-3A6E-454C-A10D-453245AEEFE9}" presName="overlap" presStyleCnt="0"/>
      <dgm:spPr/>
    </dgm:pt>
    <dgm:pt modelId="{6540A202-C61E-48AF-8319-69382A04D54A}" type="pres">
      <dgm:prSet presAssocID="{7068D7DB-3A6E-454C-A10D-453245AEEFE9}" presName="chevronComposite2" presStyleCnt="0"/>
      <dgm:spPr/>
    </dgm:pt>
    <dgm:pt modelId="{BA17374F-3179-4CC5-98F5-A84894AD433A}" type="pres">
      <dgm:prSet presAssocID="{7068D7DB-3A6E-454C-A10D-453245AEEFE9}" presName="chevron2" presStyleLbl="sibTrans2D1" presStyleIdx="1" presStyleCnt="2" custLinFactNeighborX="-18179" custLinFactNeighborY="52963"/>
      <dgm:spPr>
        <a:solidFill>
          <a:srgbClr val="D5E3CF"/>
        </a:solidFill>
      </dgm:spPr>
    </dgm:pt>
    <dgm:pt modelId="{68045281-CB09-49A9-9F66-22A4A6FD5AD3}" type="pres">
      <dgm:prSet presAssocID="{7068D7DB-3A6E-454C-A10D-453245AEEFE9}" presName="spChevron2" presStyleCnt="0"/>
      <dgm:spPr/>
    </dgm:pt>
    <dgm:pt modelId="{6383C068-596E-4DEC-B3F9-A41E0A3D023F}" type="pres">
      <dgm:prSet presAssocID="{81386042-2FEE-4FB7-87D9-9B9A1E2584D5}" presName="last" presStyleCnt="0"/>
      <dgm:spPr/>
    </dgm:pt>
    <dgm:pt modelId="{93BAAE8B-8916-4C51-803E-2AD43442916D}" type="pres">
      <dgm:prSet presAssocID="{81386042-2FEE-4FB7-87D9-9B9A1E2584D5}" presName="circleTx" presStyleLbl="node1" presStyleIdx="18" presStyleCnt="19"/>
      <dgm:spPr/>
    </dgm:pt>
    <dgm:pt modelId="{99967F21-2351-4055-92C1-6323EDF7C093}" type="pres">
      <dgm:prSet presAssocID="{81386042-2FEE-4FB7-87D9-9B9A1E2584D5}" presName="spN" presStyleCnt="0"/>
      <dgm:spPr/>
    </dgm:pt>
  </dgm:ptLst>
  <dgm:cxnLst>
    <dgm:cxn modelId="{CED49013-C4C2-4392-BFAB-03417332075E}" type="presOf" srcId="{1F23FBBA-E9E3-47B7-A2BC-B9AFB0D9E054}" destId="{9BC1FC3F-8590-4BBF-9220-4099467CC0A8}" srcOrd="0" destOrd="0" presId="urn:microsoft.com/office/officeart/2009/3/layout/RandomtoResultProcess"/>
    <dgm:cxn modelId="{9991F121-0018-468E-B30F-66C9356864EE}" type="presOf" srcId="{A0D1C571-BF2B-44EB-98F4-1A29A81894B0}" destId="{58E89175-F5D3-4381-B78B-41A7CF9A2D09}" srcOrd="0" destOrd="0" presId="urn:microsoft.com/office/officeart/2009/3/layout/RandomtoResultProcess"/>
    <dgm:cxn modelId="{01866C2A-0F27-405C-9610-79FA4D40B062}" type="presOf" srcId="{4B815A53-6396-4B7B-B7EE-05FD92C89604}" destId="{473E02EE-7482-4894-8295-805A9B6C9D69}" srcOrd="0" destOrd="0" presId="urn:microsoft.com/office/officeart/2009/3/layout/RandomtoResultProcess"/>
    <dgm:cxn modelId="{9F95532B-F85E-476C-B6A7-685514316C22}" srcId="{4B815A53-6396-4B7B-B7EE-05FD92C89604}" destId="{1F23FBBA-E9E3-47B7-A2BC-B9AFB0D9E054}" srcOrd="0" destOrd="0" parTransId="{96F1BF5B-B5FA-4770-A410-1FC326D82320}" sibTransId="{7068D7DB-3A6E-454C-A10D-453245AEEFE9}"/>
    <dgm:cxn modelId="{72094449-8EDF-47D7-831A-D7343673FB56}" srcId="{1F23FBBA-E9E3-47B7-A2BC-B9AFB0D9E054}" destId="{C5EC111F-0982-445A-BB5E-D548CAE00BE2}" srcOrd="2" destOrd="0" parTransId="{03D4BE09-E3CF-4C4B-AF47-AFA580F63A72}" sibTransId="{FC2AE010-156A-4057-B598-2488A5FDB425}"/>
    <dgm:cxn modelId="{EAA45C7E-76C4-4857-8913-22F0A9B64F62}" type="presOf" srcId="{C5EC111F-0982-445A-BB5E-D548CAE00BE2}" destId="{58E89175-F5D3-4381-B78B-41A7CF9A2D09}" srcOrd="0" destOrd="2" presId="urn:microsoft.com/office/officeart/2009/3/layout/RandomtoResultProcess"/>
    <dgm:cxn modelId="{F6EA409C-08F6-453A-B624-1E59DC9341DB}" type="presOf" srcId="{92EFB7EB-D2A3-452A-A2A2-4FF0CA4A2FCB}" destId="{58E89175-F5D3-4381-B78B-41A7CF9A2D09}" srcOrd="0" destOrd="1" presId="urn:microsoft.com/office/officeart/2009/3/layout/RandomtoResultProcess"/>
    <dgm:cxn modelId="{9CDE28B3-4F1C-4D77-81F2-07AD09A8B7FF}" srcId="{4B815A53-6396-4B7B-B7EE-05FD92C89604}" destId="{81386042-2FEE-4FB7-87D9-9B9A1E2584D5}" srcOrd="1" destOrd="0" parTransId="{A1C4C75D-47E3-4B95-A793-B340DE421232}" sibTransId="{080E7388-5493-4BC1-A810-736612B826FD}"/>
    <dgm:cxn modelId="{2FEFA5B8-8BED-4405-9588-1946AFB2FFEC}" srcId="{1F23FBBA-E9E3-47B7-A2BC-B9AFB0D9E054}" destId="{92EFB7EB-D2A3-452A-A2A2-4FF0CA4A2FCB}" srcOrd="1" destOrd="0" parTransId="{AC5372EC-4F7D-40D3-B4F4-D143B7678F44}" sibTransId="{16208D86-D920-4EC8-949B-ED7B4CDD7950}"/>
    <dgm:cxn modelId="{6D9386C0-54BD-410B-A3F7-D5EFEC2F6CDE}" srcId="{1F23FBBA-E9E3-47B7-A2BC-B9AFB0D9E054}" destId="{C4E6175A-5583-492D-A4A4-88A95393691E}" srcOrd="3" destOrd="0" parTransId="{63C98130-0FB9-446C-99E1-C60B68B4E09C}" sibTransId="{BF7AE5BE-7CF0-4561-8BAE-8A5A0D3C3A78}"/>
    <dgm:cxn modelId="{6B008BC9-F72B-411A-BAF5-35E6C49184C5}" srcId="{1F23FBBA-E9E3-47B7-A2BC-B9AFB0D9E054}" destId="{A0D1C571-BF2B-44EB-98F4-1A29A81894B0}" srcOrd="0" destOrd="0" parTransId="{5438A1F9-E196-4092-A7C3-BA8B9DF0FB3B}" sibTransId="{DA4058F0-7B90-4EAA-A229-5A6F7B3DD9AF}"/>
    <dgm:cxn modelId="{DCCBA4DC-7BF4-4D73-B0B7-0CD7B2E915D6}" type="presOf" srcId="{C4E6175A-5583-492D-A4A4-88A95393691E}" destId="{58E89175-F5D3-4381-B78B-41A7CF9A2D09}" srcOrd="0" destOrd="3" presId="urn:microsoft.com/office/officeart/2009/3/layout/RandomtoResultProcess"/>
    <dgm:cxn modelId="{E29D1CF7-A2C1-437B-A503-02A2FA01FD26}" type="presOf" srcId="{81386042-2FEE-4FB7-87D9-9B9A1E2584D5}" destId="{93BAAE8B-8916-4C51-803E-2AD43442916D}" srcOrd="0" destOrd="0" presId="urn:microsoft.com/office/officeart/2009/3/layout/RandomtoResultProcess"/>
    <dgm:cxn modelId="{3C18F5A0-C34E-4A97-8CD6-5694C86F0265}" type="presParOf" srcId="{473E02EE-7482-4894-8295-805A9B6C9D69}" destId="{6765A5C9-CA9C-4E9F-B3F6-383C14928F35}" srcOrd="0" destOrd="0" presId="urn:microsoft.com/office/officeart/2009/3/layout/RandomtoResultProcess"/>
    <dgm:cxn modelId="{0466BB7E-9596-4D5F-B4D9-AA1CC8B0C1D5}" type="presParOf" srcId="{6765A5C9-CA9C-4E9F-B3F6-383C14928F35}" destId="{9BC1FC3F-8590-4BBF-9220-4099467CC0A8}" srcOrd="0" destOrd="0" presId="urn:microsoft.com/office/officeart/2009/3/layout/RandomtoResultProcess"/>
    <dgm:cxn modelId="{9CB94CC3-7D39-4DAA-9941-7448F79550C2}" type="presParOf" srcId="{6765A5C9-CA9C-4E9F-B3F6-383C14928F35}" destId="{58E89175-F5D3-4381-B78B-41A7CF9A2D09}" srcOrd="1" destOrd="0" presId="urn:microsoft.com/office/officeart/2009/3/layout/RandomtoResultProcess"/>
    <dgm:cxn modelId="{A942521A-5CDA-4130-80DD-C3BAE68350A4}" type="presParOf" srcId="{6765A5C9-CA9C-4E9F-B3F6-383C14928F35}" destId="{2C78F849-2EAE-4BFB-892B-0996C8B1E171}" srcOrd="2" destOrd="0" presId="urn:microsoft.com/office/officeart/2009/3/layout/RandomtoResultProcess"/>
    <dgm:cxn modelId="{C4F76B08-C2EB-48DE-9A2A-D328B4D62DD2}" type="presParOf" srcId="{6765A5C9-CA9C-4E9F-B3F6-383C14928F35}" destId="{499FF49B-8698-4032-929B-1610CA584035}" srcOrd="3" destOrd="0" presId="urn:microsoft.com/office/officeart/2009/3/layout/RandomtoResultProcess"/>
    <dgm:cxn modelId="{8F079246-9193-46FA-AAF0-31E2C09D0063}" type="presParOf" srcId="{6765A5C9-CA9C-4E9F-B3F6-383C14928F35}" destId="{62857899-BE83-40B5-923D-BC74CD26648A}" srcOrd="4" destOrd="0" presId="urn:microsoft.com/office/officeart/2009/3/layout/RandomtoResultProcess"/>
    <dgm:cxn modelId="{B87DFE6B-E302-4B36-9008-D000C8F949DB}" type="presParOf" srcId="{6765A5C9-CA9C-4E9F-B3F6-383C14928F35}" destId="{1098AE03-1026-4BB3-BCD8-F1E12C3DB4E1}" srcOrd="5" destOrd="0" presId="urn:microsoft.com/office/officeart/2009/3/layout/RandomtoResultProcess"/>
    <dgm:cxn modelId="{B5A11708-2405-4EF8-8A91-878A739B5982}" type="presParOf" srcId="{6765A5C9-CA9C-4E9F-B3F6-383C14928F35}" destId="{50C32A70-9A77-4D3E-9D92-66C4430293BB}" srcOrd="6" destOrd="0" presId="urn:microsoft.com/office/officeart/2009/3/layout/RandomtoResultProcess"/>
    <dgm:cxn modelId="{4C7D418D-F8EC-4537-9016-54D100D44F2E}" type="presParOf" srcId="{6765A5C9-CA9C-4E9F-B3F6-383C14928F35}" destId="{EF4EDFB6-6334-40A8-84D7-4F1F41EE7F0A}" srcOrd="7" destOrd="0" presId="urn:microsoft.com/office/officeart/2009/3/layout/RandomtoResultProcess"/>
    <dgm:cxn modelId="{990EB0E4-2FC2-48DA-985F-586CC8B27B42}" type="presParOf" srcId="{6765A5C9-CA9C-4E9F-B3F6-383C14928F35}" destId="{8743D1A1-0E29-48E2-94DB-EE194F8D76C4}" srcOrd="8" destOrd="0" presId="urn:microsoft.com/office/officeart/2009/3/layout/RandomtoResultProcess"/>
    <dgm:cxn modelId="{27C0A2AA-EA97-48A9-8343-FD5DE8D9A7A2}" type="presParOf" srcId="{6765A5C9-CA9C-4E9F-B3F6-383C14928F35}" destId="{27E7C4B0-2E46-40C5-9C20-9432B95795EF}" srcOrd="9" destOrd="0" presId="urn:microsoft.com/office/officeart/2009/3/layout/RandomtoResultProcess"/>
    <dgm:cxn modelId="{E4E7F739-6004-42A4-A307-0036A18B8D1B}" type="presParOf" srcId="{6765A5C9-CA9C-4E9F-B3F6-383C14928F35}" destId="{34AA55CD-11D7-4332-8315-2C7DA989D902}" srcOrd="10" destOrd="0" presId="urn:microsoft.com/office/officeart/2009/3/layout/RandomtoResultProcess"/>
    <dgm:cxn modelId="{993D5C49-4004-4D82-BF73-E3E11DF66FE0}" type="presParOf" srcId="{6765A5C9-CA9C-4E9F-B3F6-383C14928F35}" destId="{C649BC1F-6392-44DA-9037-0C3E65E7E9E3}" srcOrd="11" destOrd="0" presId="urn:microsoft.com/office/officeart/2009/3/layout/RandomtoResultProcess"/>
    <dgm:cxn modelId="{98FD79C1-8A10-4F1B-AB5E-4E56B99B5105}" type="presParOf" srcId="{6765A5C9-CA9C-4E9F-B3F6-383C14928F35}" destId="{9BC66688-4461-45D1-A2C7-3B48BB6E976F}" srcOrd="12" destOrd="0" presId="urn:microsoft.com/office/officeart/2009/3/layout/RandomtoResultProcess"/>
    <dgm:cxn modelId="{B5CDA752-5EAA-48C8-AA7D-D63D57EBC256}" type="presParOf" srcId="{6765A5C9-CA9C-4E9F-B3F6-383C14928F35}" destId="{E1533AF7-FF51-44BA-A7EE-AC9A69031642}" srcOrd="13" destOrd="0" presId="urn:microsoft.com/office/officeart/2009/3/layout/RandomtoResultProcess"/>
    <dgm:cxn modelId="{9F07A948-C851-40D2-82C8-115645EBD761}" type="presParOf" srcId="{6765A5C9-CA9C-4E9F-B3F6-383C14928F35}" destId="{4C6AF0F5-B486-4E75-A02B-96F067F723BA}" srcOrd="14" destOrd="0" presId="urn:microsoft.com/office/officeart/2009/3/layout/RandomtoResultProcess"/>
    <dgm:cxn modelId="{9EF63288-8DCD-4C76-927A-C4E0D3419C29}" type="presParOf" srcId="{6765A5C9-CA9C-4E9F-B3F6-383C14928F35}" destId="{1657A32B-5F4F-49DC-9BA1-69DC86BBCF02}" srcOrd="15" destOrd="0" presId="urn:microsoft.com/office/officeart/2009/3/layout/RandomtoResultProcess"/>
    <dgm:cxn modelId="{5689CBB9-11BA-4988-A22C-BBD3586E980F}" type="presParOf" srcId="{6765A5C9-CA9C-4E9F-B3F6-383C14928F35}" destId="{5F535610-1FCB-4D25-BA3F-F8496FDC1FBB}" srcOrd="16" destOrd="0" presId="urn:microsoft.com/office/officeart/2009/3/layout/RandomtoResultProcess"/>
    <dgm:cxn modelId="{0C8C1CA3-995C-4E2A-B597-02282B2A23DE}" type="presParOf" srcId="{6765A5C9-CA9C-4E9F-B3F6-383C14928F35}" destId="{87696D63-E7A8-4ECA-AB1C-9F50604F2B59}" srcOrd="17" destOrd="0" presId="urn:microsoft.com/office/officeart/2009/3/layout/RandomtoResultProcess"/>
    <dgm:cxn modelId="{2429A2A3-145E-4188-8DEC-2D04AC6A1D3C}" type="presParOf" srcId="{6765A5C9-CA9C-4E9F-B3F6-383C14928F35}" destId="{5E7436B8-83F5-4834-BF5F-679F8E929499}" srcOrd="18" destOrd="0" presId="urn:microsoft.com/office/officeart/2009/3/layout/RandomtoResultProcess"/>
    <dgm:cxn modelId="{09C0643F-8579-4C44-BA48-F06E7FE31A08}" type="presParOf" srcId="{6765A5C9-CA9C-4E9F-B3F6-383C14928F35}" destId="{1E25DD19-FC81-4163-8403-5E57CE81C137}" srcOrd="19" destOrd="0" presId="urn:microsoft.com/office/officeart/2009/3/layout/RandomtoResultProcess"/>
    <dgm:cxn modelId="{1C0C6245-8B1D-4D85-A892-514A40418AF2}" type="presParOf" srcId="{473E02EE-7482-4894-8295-805A9B6C9D69}" destId="{D8324ECD-FCCE-41F5-925F-2D5E79960BF5}" srcOrd="1" destOrd="0" presId="urn:microsoft.com/office/officeart/2009/3/layout/RandomtoResultProcess"/>
    <dgm:cxn modelId="{ECCE7954-8F15-41EF-9982-710CEAA27AE8}" type="presParOf" srcId="{D8324ECD-FCCE-41F5-925F-2D5E79960BF5}" destId="{7344D0A8-5DB0-4EA6-8A37-05E1A7707CCD}" srcOrd="0" destOrd="0" presId="urn:microsoft.com/office/officeart/2009/3/layout/RandomtoResultProcess"/>
    <dgm:cxn modelId="{31C1C76B-08AF-47A4-B27C-70728560CE28}" type="presParOf" srcId="{D8324ECD-FCCE-41F5-925F-2D5E79960BF5}" destId="{957D8447-73E4-4E49-9249-AF6C89EF42BA}" srcOrd="1" destOrd="0" presId="urn:microsoft.com/office/officeart/2009/3/layout/RandomtoResultProcess"/>
    <dgm:cxn modelId="{AE13343C-652C-4FA1-A6C0-043887CFF85F}" type="presParOf" srcId="{473E02EE-7482-4894-8295-805A9B6C9D69}" destId="{705EED39-BFC5-42F7-AA7F-E4627FD9C16E}" srcOrd="2" destOrd="0" presId="urn:microsoft.com/office/officeart/2009/3/layout/RandomtoResultProcess"/>
    <dgm:cxn modelId="{384B6F29-6D88-40A9-8B66-8F4D428A2890}" type="presParOf" srcId="{473E02EE-7482-4894-8295-805A9B6C9D69}" destId="{6540A202-C61E-48AF-8319-69382A04D54A}" srcOrd="3" destOrd="0" presId="urn:microsoft.com/office/officeart/2009/3/layout/RandomtoResultProcess"/>
    <dgm:cxn modelId="{548D9E9A-1740-484A-BE3D-C63E00CF791F}" type="presParOf" srcId="{6540A202-C61E-48AF-8319-69382A04D54A}" destId="{BA17374F-3179-4CC5-98F5-A84894AD433A}" srcOrd="0" destOrd="0" presId="urn:microsoft.com/office/officeart/2009/3/layout/RandomtoResultProcess"/>
    <dgm:cxn modelId="{A66415B7-D59D-4B8B-9980-77A39DC4E36F}" type="presParOf" srcId="{6540A202-C61E-48AF-8319-69382A04D54A}" destId="{68045281-CB09-49A9-9F66-22A4A6FD5AD3}" srcOrd="1" destOrd="0" presId="urn:microsoft.com/office/officeart/2009/3/layout/RandomtoResultProcess"/>
    <dgm:cxn modelId="{45D3C05B-75AD-4577-979F-CE3734AE6032}" type="presParOf" srcId="{473E02EE-7482-4894-8295-805A9B6C9D69}" destId="{6383C068-596E-4DEC-B3F9-A41E0A3D023F}" srcOrd="4" destOrd="0" presId="urn:microsoft.com/office/officeart/2009/3/layout/RandomtoResultProcess"/>
    <dgm:cxn modelId="{1020C751-9DEB-400B-81BA-09D6EE8EA0B4}" type="presParOf" srcId="{6383C068-596E-4DEC-B3F9-A41E0A3D023F}" destId="{93BAAE8B-8916-4C51-803E-2AD43442916D}" srcOrd="0" destOrd="0" presId="urn:microsoft.com/office/officeart/2009/3/layout/RandomtoResultProcess"/>
    <dgm:cxn modelId="{2C88602D-D5E5-43AC-83B0-1A8AF2638A2C}" type="presParOf" srcId="{6383C068-596E-4DEC-B3F9-A41E0A3D023F}" destId="{99967F21-2351-4055-92C1-6323EDF7C093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40AC93-0B39-4F63-8946-CB3A88104062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65802C9E-EC76-4362-A83F-5FA0342E5495}">
      <dgm:prSet phldrT="[Tekst]"/>
      <dgm:spPr>
        <a:solidFill>
          <a:srgbClr val="48A23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PFRON</a:t>
          </a:r>
        </a:p>
      </dgm:t>
    </dgm:pt>
    <dgm:pt modelId="{06EBF7FB-B131-4258-B201-FB1C7B3B59AC}" type="parTrans" cxnId="{5561479C-C229-4AE9-83E2-9C4716B9597B}">
      <dgm:prSet/>
      <dgm:spPr/>
      <dgm:t>
        <a:bodyPr/>
        <a:lstStyle/>
        <a:p>
          <a:endParaRPr lang="pl-PL"/>
        </a:p>
      </dgm:t>
    </dgm:pt>
    <dgm:pt modelId="{4E988C25-6E54-465B-B585-3AB1C36E83B1}" type="sibTrans" cxnId="{5561479C-C229-4AE9-83E2-9C4716B9597B}">
      <dgm:prSet/>
      <dgm:spPr>
        <a:solidFill>
          <a:srgbClr val="D5E3CF"/>
        </a:solidFill>
      </dgm:spPr>
      <dgm:t>
        <a:bodyPr/>
        <a:lstStyle/>
        <a:p>
          <a:endParaRPr lang="pl-PL"/>
        </a:p>
      </dgm:t>
    </dgm:pt>
    <dgm:pt modelId="{862318EC-F2F9-47E2-9223-181193A4CA29}">
      <dgm:prSet phldrT="[Tekst]"/>
      <dgm:spPr>
        <a:solidFill>
          <a:srgbClr val="48A23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NGO</a:t>
          </a:r>
        </a:p>
      </dgm:t>
    </dgm:pt>
    <dgm:pt modelId="{E72E7128-10E7-42FE-BE1A-AF5BF64B17DD}" type="parTrans" cxnId="{FBB9EBB5-D13A-490A-8751-AFCA2057DFEC}">
      <dgm:prSet/>
      <dgm:spPr/>
      <dgm:t>
        <a:bodyPr/>
        <a:lstStyle/>
        <a:p>
          <a:endParaRPr lang="pl-PL"/>
        </a:p>
      </dgm:t>
    </dgm:pt>
    <dgm:pt modelId="{4E352C4E-D06E-4C18-A780-D5E589E4DEB3}" type="sibTrans" cxnId="{FBB9EBB5-D13A-490A-8751-AFCA2057DFEC}">
      <dgm:prSet/>
      <dgm:spPr>
        <a:solidFill>
          <a:srgbClr val="D5E3CF"/>
        </a:solidFill>
      </dgm:spPr>
      <dgm:t>
        <a:bodyPr/>
        <a:lstStyle/>
        <a:p>
          <a:endParaRPr lang="pl-PL"/>
        </a:p>
      </dgm:t>
    </dgm:pt>
    <dgm:pt modelId="{8F870176-ECF2-4830-9A2E-E7807886BB5F}">
      <dgm:prSet phldrT="[Tekst]"/>
      <dgm:spPr>
        <a:solidFill>
          <a:srgbClr val="48A23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ZPCH</a:t>
          </a:r>
        </a:p>
      </dgm:t>
    </dgm:pt>
    <dgm:pt modelId="{C5BBF9C7-6931-4B94-8D64-F70418ABD064}" type="parTrans" cxnId="{5371F6F0-2639-4C79-BF19-F181579ACF75}">
      <dgm:prSet/>
      <dgm:spPr/>
      <dgm:t>
        <a:bodyPr/>
        <a:lstStyle/>
        <a:p>
          <a:endParaRPr lang="pl-PL"/>
        </a:p>
      </dgm:t>
    </dgm:pt>
    <dgm:pt modelId="{A57A2A67-6DA3-4944-BC0C-B3F8E1724105}" type="sibTrans" cxnId="{5371F6F0-2639-4C79-BF19-F181579ACF75}">
      <dgm:prSet/>
      <dgm:spPr>
        <a:solidFill>
          <a:srgbClr val="D5E3CF"/>
        </a:solidFill>
      </dgm:spPr>
      <dgm:t>
        <a:bodyPr/>
        <a:lstStyle/>
        <a:p>
          <a:endParaRPr lang="pl-PL"/>
        </a:p>
      </dgm:t>
    </dgm:pt>
    <dgm:pt modelId="{AE8B3F89-825B-4938-A75C-F40E2624BEFC}" type="pres">
      <dgm:prSet presAssocID="{0740AC93-0B39-4F63-8946-CB3A8810406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CBBD04A-8E37-44FC-A8AC-36F08B55BD81}" type="pres">
      <dgm:prSet presAssocID="{65802C9E-EC76-4362-A83F-5FA0342E5495}" presName="gear1" presStyleLbl="node1" presStyleIdx="0" presStyleCnt="3">
        <dgm:presLayoutVars>
          <dgm:chMax val="1"/>
          <dgm:bulletEnabled val="1"/>
        </dgm:presLayoutVars>
      </dgm:prSet>
      <dgm:spPr/>
    </dgm:pt>
    <dgm:pt modelId="{324376A1-BE57-41D4-88DD-7456BC7ACE31}" type="pres">
      <dgm:prSet presAssocID="{65802C9E-EC76-4362-A83F-5FA0342E5495}" presName="gear1srcNode" presStyleLbl="node1" presStyleIdx="0" presStyleCnt="3"/>
      <dgm:spPr/>
    </dgm:pt>
    <dgm:pt modelId="{6D0D4DC8-377D-4B6B-A417-C352F8AA15D1}" type="pres">
      <dgm:prSet presAssocID="{65802C9E-EC76-4362-A83F-5FA0342E5495}" presName="gear1dstNode" presStyleLbl="node1" presStyleIdx="0" presStyleCnt="3"/>
      <dgm:spPr/>
    </dgm:pt>
    <dgm:pt modelId="{BFFE204F-C3F9-487F-BB67-4482F9F4E62A}" type="pres">
      <dgm:prSet presAssocID="{862318EC-F2F9-47E2-9223-181193A4CA29}" presName="gear2" presStyleLbl="node1" presStyleIdx="1" presStyleCnt="3">
        <dgm:presLayoutVars>
          <dgm:chMax val="1"/>
          <dgm:bulletEnabled val="1"/>
        </dgm:presLayoutVars>
      </dgm:prSet>
      <dgm:spPr/>
    </dgm:pt>
    <dgm:pt modelId="{8A4E8B11-4BEA-4C9F-B854-042EA0E2CD2A}" type="pres">
      <dgm:prSet presAssocID="{862318EC-F2F9-47E2-9223-181193A4CA29}" presName="gear2srcNode" presStyleLbl="node1" presStyleIdx="1" presStyleCnt="3"/>
      <dgm:spPr/>
    </dgm:pt>
    <dgm:pt modelId="{76F9B34C-B320-4C3E-8E3E-1CFF4EE9162A}" type="pres">
      <dgm:prSet presAssocID="{862318EC-F2F9-47E2-9223-181193A4CA29}" presName="gear2dstNode" presStyleLbl="node1" presStyleIdx="1" presStyleCnt="3"/>
      <dgm:spPr/>
    </dgm:pt>
    <dgm:pt modelId="{1B2571C7-1C17-4988-8EB8-40EDBE312A19}" type="pres">
      <dgm:prSet presAssocID="{8F870176-ECF2-4830-9A2E-E7807886BB5F}" presName="gear3" presStyleLbl="node1" presStyleIdx="2" presStyleCnt="3"/>
      <dgm:spPr/>
    </dgm:pt>
    <dgm:pt modelId="{F47CE8BF-426D-4D9D-96BA-78BC4B79A62E}" type="pres">
      <dgm:prSet presAssocID="{8F870176-ECF2-4830-9A2E-E7807886BB5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E4366DED-1D1E-481C-BC66-978B3D3C3700}" type="pres">
      <dgm:prSet presAssocID="{8F870176-ECF2-4830-9A2E-E7807886BB5F}" presName="gear3srcNode" presStyleLbl="node1" presStyleIdx="2" presStyleCnt="3"/>
      <dgm:spPr/>
    </dgm:pt>
    <dgm:pt modelId="{A255A50D-61B6-48D3-8C5D-673CA4802019}" type="pres">
      <dgm:prSet presAssocID="{8F870176-ECF2-4830-9A2E-E7807886BB5F}" presName="gear3dstNode" presStyleLbl="node1" presStyleIdx="2" presStyleCnt="3"/>
      <dgm:spPr/>
    </dgm:pt>
    <dgm:pt modelId="{3A782F7E-A45B-417A-B89B-0880BD5E65BA}" type="pres">
      <dgm:prSet presAssocID="{4E988C25-6E54-465B-B585-3AB1C36E83B1}" presName="connector1" presStyleLbl="sibTrans2D1" presStyleIdx="0" presStyleCnt="3"/>
      <dgm:spPr/>
    </dgm:pt>
    <dgm:pt modelId="{D4214480-9FA0-4D1C-A65E-75F673CC9228}" type="pres">
      <dgm:prSet presAssocID="{4E352C4E-D06E-4C18-A780-D5E589E4DEB3}" presName="connector2" presStyleLbl="sibTrans2D1" presStyleIdx="1" presStyleCnt="3"/>
      <dgm:spPr/>
    </dgm:pt>
    <dgm:pt modelId="{5FE0E01D-9ED6-4D19-8FA6-B8609392F725}" type="pres">
      <dgm:prSet presAssocID="{A57A2A67-6DA3-4944-BC0C-B3F8E1724105}" presName="connector3" presStyleLbl="sibTrans2D1" presStyleIdx="2" presStyleCnt="3"/>
      <dgm:spPr/>
    </dgm:pt>
  </dgm:ptLst>
  <dgm:cxnLst>
    <dgm:cxn modelId="{F942DB0D-3C2E-4D29-9785-98F986F2F41F}" type="presOf" srcId="{65802C9E-EC76-4362-A83F-5FA0342E5495}" destId="{324376A1-BE57-41D4-88DD-7456BC7ACE31}" srcOrd="1" destOrd="0" presId="urn:microsoft.com/office/officeart/2005/8/layout/gear1"/>
    <dgm:cxn modelId="{CA60BB0E-2B53-424F-9C62-C2FDE56F5C67}" type="presOf" srcId="{65802C9E-EC76-4362-A83F-5FA0342E5495}" destId="{6D0D4DC8-377D-4B6B-A417-C352F8AA15D1}" srcOrd="2" destOrd="0" presId="urn:microsoft.com/office/officeart/2005/8/layout/gear1"/>
    <dgm:cxn modelId="{96F4B21B-8164-4C31-90A3-0CF2A5BF35BB}" type="presOf" srcId="{65802C9E-EC76-4362-A83F-5FA0342E5495}" destId="{8CBBD04A-8E37-44FC-A8AC-36F08B55BD81}" srcOrd="0" destOrd="0" presId="urn:microsoft.com/office/officeart/2005/8/layout/gear1"/>
    <dgm:cxn modelId="{6B8A6821-1550-42C9-BA23-8A908A1DB266}" type="presOf" srcId="{8F870176-ECF2-4830-9A2E-E7807886BB5F}" destId="{F47CE8BF-426D-4D9D-96BA-78BC4B79A62E}" srcOrd="1" destOrd="0" presId="urn:microsoft.com/office/officeart/2005/8/layout/gear1"/>
    <dgm:cxn modelId="{33EC2728-CB6B-470F-8BDC-D2E508456B34}" type="presOf" srcId="{862318EC-F2F9-47E2-9223-181193A4CA29}" destId="{76F9B34C-B320-4C3E-8E3E-1CFF4EE9162A}" srcOrd="2" destOrd="0" presId="urn:microsoft.com/office/officeart/2005/8/layout/gear1"/>
    <dgm:cxn modelId="{5FBF3928-2EF4-4208-BAC2-28F19A6DF7A0}" type="presOf" srcId="{8F870176-ECF2-4830-9A2E-E7807886BB5F}" destId="{A255A50D-61B6-48D3-8C5D-673CA4802019}" srcOrd="3" destOrd="0" presId="urn:microsoft.com/office/officeart/2005/8/layout/gear1"/>
    <dgm:cxn modelId="{5F739560-0AC9-4CA4-8EED-4359B2E4E011}" type="presOf" srcId="{A57A2A67-6DA3-4944-BC0C-B3F8E1724105}" destId="{5FE0E01D-9ED6-4D19-8FA6-B8609392F725}" srcOrd="0" destOrd="0" presId="urn:microsoft.com/office/officeart/2005/8/layout/gear1"/>
    <dgm:cxn modelId="{676FDF83-2A88-48CD-A0F1-75205D42ABF1}" type="presOf" srcId="{862318EC-F2F9-47E2-9223-181193A4CA29}" destId="{BFFE204F-C3F9-487F-BB67-4482F9F4E62A}" srcOrd="0" destOrd="0" presId="urn:microsoft.com/office/officeart/2005/8/layout/gear1"/>
    <dgm:cxn modelId="{5561479C-C229-4AE9-83E2-9C4716B9597B}" srcId="{0740AC93-0B39-4F63-8946-CB3A88104062}" destId="{65802C9E-EC76-4362-A83F-5FA0342E5495}" srcOrd="0" destOrd="0" parTransId="{06EBF7FB-B131-4258-B201-FB1C7B3B59AC}" sibTransId="{4E988C25-6E54-465B-B585-3AB1C36E83B1}"/>
    <dgm:cxn modelId="{9A5F7F9C-C72D-4E32-BAE1-6ED2C633F022}" type="presOf" srcId="{0740AC93-0B39-4F63-8946-CB3A88104062}" destId="{AE8B3F89-825B-4938-A75C-F40E2624BEFC}" srcOrd="0" destOrd="0" presId="urn:microsoft.com/office/officeart/2005/8/layout/gear1"/>
    <dgm:cxn modelId="{11DB42A1-BDD8-4374-A0E8-FBB514409C53}" type="presOf" srcId="{4E352C4E-D06E-4C18-A780-D5E589E4DEB3}" destId="{D4214480-9FA0-4D1C-A65E-75F673CC9228}" srcOrd="0" destOrd="0" presId="urn:microsoft.com/office/officeart/2005/8/layout/gear1"/>
    <dgm:cxn modelId="{88E08AA5-4096-423F-ABF1-3F24CAF5E393}" type="presOf" srcId="{8F870176-ECF2-4830-9A2E-E7807886BB5F}" destId="{1B2571C7-1C17-4988-8EB8-40EDBE312A19}" srcOrd="0" destOrd="0" presId="urn:microsoft.com/office/officeart/2005/8/layout/gear1"/>
    <dgm:cxn modelId="{FBB9EBB5-D13A-490A-8751-AFCA2057DFEC}" srcId="{0740AC93-0B39-4F63-8946-CB3A88104062}" destId="{862318EC-F2F9-47E2-9223-181193A4CA29}" srcOrd="1" destOrd="0" parTransId="{E72E7128-10E7-42FE-BE1A-AF5BF64B17DD}" sibTransId="{4E352C4E-D06E-4C18-A780-D5E589E4DEB3}"/>
    <dgm:cxn modelId="{D958FFCC-BB44-4BFD-8849-B0BEB8BFF29F}" type="presOf" srcId="{4E988C25-6E54-465B-B585-3AB1C36E83B1}" destId="{3A782F7E-A45B-417A-B89B-0880BD5E65BA}" srcOrd="0" destOrd="0" presId="urn:microsoft.com/office/officeart/2005/8/layout/gear1"/>
    <dgm:cxn modelId="{F6BF07CD-9398-4588-9023-46E443F0219E}" type="presOf" srcId="{862318EC-F2F9-47E2-9223-181193A4CA29}" destId="{8A4E8B11-4BEA-4C9F-B854-042EA0E2CD2A}" srcOrd="1" destOrd="0" presId="urn:microsoft.com/office/officeart/2005/8/layout/gear1"/>
    <dgm:cxn modelId="{5DDE63ED-832B-4C77-96D2-01FEF2825349}" type="presOf" srcId="{8F870176-ECF2-4830-9A2E-E7807886BB5F}" destId="{E4366DED-1D1E-481C-BC66-978B3D3C3700}" srcOrd="2" destOrd="0" presId="urn:microsoft.com/office/officeart/2005/8/layout/gear1"/>
    <dgm:cxn modelId="{5371F6F0-2639-4C79-BF19-F181579ACF75}" srcId="{0740AC93-0B39-4F63-8946-CB3A88104062}" destId="{8F870176-ECF2-4830-9A2E-E7807886BB5F}" srcOrd="2" destOrd="0" parTransId="{C5BBF9C7-6931-4B94-8D64-F70418ABD064}" sibTransId="{A57A2A67-6DA3-4944-BC0C-B3F8E1724105}"/>
    <dgm:cxn modelId="{DF2A0F2E-3D14-485F-BC7E-890FB16840EA}" type="presParOf" srcId="{AE8B3F89-825B-4938-A75C-F40E2624BEFC}" destId="{8CBBD04A-8E37-44FC-A8AC-36F08B55BD81}" srcOrd="0" destOrd="0" presId="urn:microsoft.com/office/officeart/2005/8/layout/gear1"/>
    <dgm:cxn modelId="{679AA07F-67EE-4D98-A656-9487FB42C187}" type="presParOf" srcId="{AE8B3F89-825B-4938-A75C-F40E2624BEFC}" destId="{324376A1-BE57-41D4-88DD-7456BC7ACE31}" srcOrd="1" destOrd="0" presId="urn:microsoft.com/office/officeart/2005/8/layout/gear1"/>
    <dgm:cxn modelId="{507144E0-C56F-4DBC-88ED-0B48EA0CEA8F}" type="presParOf" srcId="{AE8B3F89-825B-4938-A75C-F40E2624BEFC}" destId="{6D0D4DC8-377D-4B6B-A417-C352F8AA15D1}" srcOrd="2" destOrd="0" presId="urn:microsoft.com/office/officeart/2005/8/layout/gear1"/>
    <dgm:cxn modelId="{EE5DE0B0-9A1A-480C-8447-F23D7DBC234F}" type="presParOf" srcId="{AE8B3F89-825B-4938-A75C-F40E2624BEFC}" destId="{BFFE204F-C3F9-487F-BB67-4482F9F4E62A}" srcOrd="3" destOrd="0" presId="urn:microsoft.com/office/officeart/2005/8/layout/gear1"/>
    <dgm:cxn modelId="{281E40CF-FCCC-451A-BE8C-5780B5C63617}" type="presParOf" srcId="{AE8B3F89-825B-4938-A75C-F40E2624BEFC}" destId="{8A4E8B11-4BEA-4C9F-B854-042EA0E2CD2A}" srcOrd="4" destOrd="0" presId="urn:microsoft.com/office/officeart/2005/8/layout/gear1"/>
    <dgm:cxn modelId="{3020C54F-DD51-4F99-B714-BE7E6178C09C}" type="presParOf" srcId="{AE8B3F89-825B-4938-A75C-F40E2624BEFC}" destId="{76F9B34C-B320-4C3E-8E3E-1CFF4EE9162A}" srcOrd="5" destOrd="0" presId="urn:microsoft.com/office/officeart/2005/8/layout/gear1"/>
    <dgm:cxn modelId="{3AAD35B6-7599-454A-93ED-E462507FC6E8}" type="presParOf" srcId="{AE8B3F89-825B-4938-A75C-F40E2624BEFC}" destId="{1B2571C7-1C17-4988-8EB8-40EDBE312A19}" srcOrd="6" destOrd="0" presId="urn:microsoft.com/office/officeart/2005/8/layout/gear1"/>
    <dgm:cxn modelId="{EA625584-38BF-4CC1-90FC-AAF5C9DB950D}" type="presParOf" srcId="{AE8B3F89-825B-4938-A75C-F40E2624BEFC}" destId="{F47CE8BF-426D-4D9D-96BA-78BC4B79A62E}" srcOrd="7" destOrd="0" presId="urn:microsoft.com/office/officeart/2005/8/layout/gear1"/>
    <dgm:cxn modelId="{11B7D9FF-9A08-461C-8FB7-CFA3EB889824}" type="presParOf" srcId="{AE8B3F89-825B-4938-A75C-F40E2624BEFC}" destId="{E4366DED-1D1E-481C-BC66-978B3D3C3700}" srcOrd="8" destOrd="0" presId="urn:microsoft.com/office/officeart/2005/8/layout/gear1"/>
    <dgm:cxn modelId="{33D86C13-E853-4AB7-B81E-F01D779045C5}" type="presParOf" srcId="{AE8B3F89-825B-4938-A75C-F40E2624BEFC}" destId="{A255A50D-61B6-48D3-8C5D-673CA4802019}" srcOrd="9" destOrd="0" presId="urn:microsoft.com/office/officeart/2005/8/layout/gear1"/>
    <dgm:cxn modelId="{D2217F4A-9B63-4514-AF41-172015388F09}" type="presParOf" srcId="{AE8B3F89-825B-4938-A75C-F40E2624BEFC}" destId="{3A782F7E-A45B-417A-B89B-0880BD5E65BA}" srcOrd="10" destOrd="0" presId="urn:microsoft.com/office/officeart/2005/8/layout/gear1"/>
    <dgm:cxn modelId="{ECB6EE95-5D89-4F81-B2C7-0DEF6C4852BF}" type="presParOf" srcId="{AE8B3F89-825B-4938-A75C-F40E2624BEFC}" destId="{D4214480-9FA0-4D1C-A65E-75F673CC9228}" srcOrd="11" destOrd="0" presId="urn:microsoft.com/office/officeart/2005/8/layout/gear1"/>
    <dgm:cxn modelId="{5CED7B17-120E-4CAD-B839-8524BDEBDD92}" type="presParOf" srcId="{AE8B3F89-825B-4938-A75C-F40E2624BEFC}" destId="{5FE0E01D-9ED6-4D19-8FA6-B8609392F72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E0B3C2-3D82-4AE2-81A3-C8C614338A5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D628D52-3E15-4543-8020-965835F6E5A7}">
      <dgm:prSet phldrT="[Tekst]"/>
      <dgm:spPr>
        <a:solidFill>
          <a:srgbClr val="D5E3CF"/>
        </a:solidFill>
        <a:ln>
          <a:solidFill>
            <a:srgbClr val="D5E3CF"/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7 dedykowanych dwudniowych spotkań konsultacyjnych</a:t>
          </a:r>
        </a:p>
      </dgm:t>
    </dgm:pt>
    <dgm:pt modelId="{9BB75AB3-730E-40B8-B116-F43DAA6C57B4}" type="parTrans" cxnId="{A52425DC-0B61-4A09-B842-50E066203E66}">
      <dgm:prSet/>
      <dgm:spPr/>
      <dgm:t>
        <a:bodyPr/>
        <a:lstStyle/>
        <a:p>
          <a:endParaRPr lang="pl-PL"/>
        </a:p>
      </dgm:t>
    </dgm:pt>
    <dgm:pt modelId="{7EE2B509-5F20-4239-A6EF-FC7F59AE3B87}" type="sibTrans" cxnId="{A52425DC-0B61-4A09-B842-50E066203E66}">
      <dgm:prSet/>
      <dgm:spPr/>
      <dgm:t>
        <a:bodyPr/>
        <a:lstStyle/>
        <a:p>
          <a:endParaRPr lang="pl-PL"/>
        </a:p>
      </dgm:t>
    </dgm:pt>
    <dgm:pt modelId="{7E3C6260-063A-49CD-937E-198CDC15F2A4}">
      <dgm:prSet phldrT="[Tekst]"/>
      <dgm:spPr>
        <a:solidFill>
          <a:srgbClr val="D5E3C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Prezentacja rozwiązań + warsztaty + rekomendacje</a:t>
          </a:r>
        </a:p>
      </dgm:t>
    </dgm:pt>
    <dgm:pt modelId="{CD325AB7-9303-4186-A154-3511D184ED96}" type="parTrans" cxnId="{92DD0216-F115-4736-8115-EE5AB51AD75D}">
      <dgm:prSet/>
      <dgm:spPr/>
      <dgm:t>
        <a:bodyPr/>
        <a:lstStyle/>
        <a:p>
          <a:endParaRPr lang="pl-PL"/>
        </a:p>
      </dgm:t>
    </dgm:pt>
    <dgm:pt modelId="{3ACE984D-114D-424C-80A5-588C83DC33A1}" type="sibTrans" cxnId="{92DD0216-F115-4736-8115-EE5AB51AD75D}">
      <dgm:prSet/>
      <dgm:spPr/>
      <dgm:t>
        <a:bodyPr/>
        <a:lstStyle/>
        <a:p>
          <a:endParaRPr lang="pl-PL"/>
        </a:p>
      </dgm:t>
    </dgm:pt>
    <dgm:pt modelId="{E591F7CB-CF59-4390-A745-C9134233166E}">
      <dgm:prSet phldrT="[Tekst]"/>
      <dgm:spPr>
        <a:solidFill>
          <a:srgbClr val="D5E3C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Materiał do dalszych analiz </a:t>
          </a:r>
        </a:p>
      </dgm:t>
    </dgm:pt>
    <dgm:pt modelId="{26645184-245A-4304-A2C3-DA59BA2A2DE1}" type="parTrans" cxnId="{964B6EAC-8372-41AF-AF4E-C5B49612774A}">
      <dgm:prSet/>
      <dgm:spPr/>
      <dgm:t>
        <a:bodyPr/>
        <a:lstStyle/>
        <a:p>
          <a:endParaRPr lang="pl-PL"/>
        </a:p>
      </dgm:t>
    </dgm:pt>
    <dgm:pt modelId="{7E816956-7719-4738-B603-4E85E8348AF2}" type="sibTrans" cxnId="{964B6EAC-8372-41AF-AF4E-C5B49612774A}">
      <dgm:prSet/>
      <dgm:spPr/>
      <dgm:t>
        <a:bodyPr/>
        <a:lstStyle/>
        <a:p>
          <a:endParaRPr lang="pl-PL"/>
        </a:p>
      </dgm:t>
    </dgm:pt>
    <dgm:pt modelId="{279E154B-F419-49D8-8D58-3421CA70C991}">
      <dgm:prSet phldrT="[Tekst]"/>
      <dgm:spPr>
        <a:solidFill>
          <a:srgbClr val="D5E3C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Przedstawiciele ZPCH i NGO</a:t>
          </a:r>
        </a:p>
      </dgm:t>
    </dgm:pt>
    <dgm:pt modelId="{05A66EBE-62FF-4845-B9FC-4E266CDD9E04}" type="parTrans" cxnId="{2469FB8D-DA5A-45E7-B12B-C8C8AEE76BC7}">
      <dgm:prSet/>
      <dgm:spPr/>
      <dgm:t>
        <a:bodyPr/>
        <a:lstStyle/>
        <a:p>
          <a:endParaRPr lang="pl-PL"/>
        </a:p>
      </dgm:t>
    </dgm:pt>
    <dgm:pt modelId="{06DB7420-D488-4442-B8EC-BDF47BA9EF3B}" type="sibTrans" cxnId="{2469FB8D-DA5A-45E7-B12B-C8C8AEE76BC7}">
      <dgm:prSet/>
      <dgm:spPr>
        <a:ln>
          <a:solidFill>
            <a:srgbClr val="48A23F"/>
          </a:solidFill>
        </a:ln>
      </dgm:spPr>
      <dgm:t>
        <a:bodyPr/>
        <a:lstStyle/>
        <a:p>
          <a:endParaRPr lang="pl-PL"/>
        </a:p>
      </dgm:t>
    </dgm:pt>
    <dgm:pt modelId="{84FC4765-18C1-468B-AF44-EF3589EE90B2}">
      <dgm:prSet phldrT="[Tekst]"/>
      <dgm:spPr>
        <a:solidFill>
          <a:srgbClr val="D5E3CF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„Branżowe” podejście</a:t>
          </a:r>
        </a:p>
      </dgm:t>
    </dgm:pt>
    <dgm:pt modelId="{61E58232-AEDB-41B7-AC5F-1C132679C211}" type="parTrans" cxnId="{ADDF2CDC-DC2E-49FE-B758-E0C2D2A4FD4C}">
      <dgm:prSet/>
      <dgm:spPr/>
      <dgm:t>
        <a:bodyPr/>
        <a:lstStyle/>
        <a:p>
          <a:endParaRPr lang="pl-PL"/>
        </a:p>
      </dgm:t>
    </dgm:pt>
    <dgm:pt modelId="{8AA53491-68DF-4793-B837-3A121B56E113}" type="sibTrans" cxnId="{ADDF2CDC-DC2E-49FE-B758-E0C2D2A4FD4C}">
      <dgm:prSet/>
      <dgm:spPr/>
      <dgm:t>
        <a:bodyPr/>
        <a:lstStyle/>
        <a:p>
          <a:endParaRPr lang="pl-PL"/>
        </a:p>
      </dgm:t>
    </dgm:pt>
    <dgm:pt modelId="{E2636D82-BA98-41C0-BEEF-BDD6D384A62D}" type="pres">
      <dgm:prSet presAssocID="{38E0B3C2-3D82-4AE2-81A3-C8C614338A54}" presName="Name0" presStyleCnt="0">
        <dgm:presLayoutVars>
          <dgm:chMax val="7"/>
          <dgm:chPref val="7"/>
          <dgm:dir/>
        </dgm:presLayoutVars>
      </dgm:prSet>
      <dgm:spPr/>
    </dgm:pt>
    <dgm:pt modelId="{6CF70349-4411-4F0E-B0AB-C87BAF16577E}" type="pres">
      <dgm:prSet presAssocID="{38E0B3C2-3D82-4AE2-81A3-C8C614338A54}" presName="Name1" presStyleCnt="0"/>
      <dgm:spPr/>
    </dgm:pt>
    <dgm:pt modelId="{CEDB5723-9E12-427D-90DE-371543F0BB35}" type="pres">
      <dgm:prSet presAssocID="{38E0B3C2-3D82-4AE2-81A3-C8C614338A54}" presName="cycle" presStyleCnt="0"/>
      <dgm:spPr/>
    </dgm:pt>
    <dgm:pt modelId="{3AD83FAF-4301-4C6A-BE47-099952612CE9}" type="pres">
      <dgm:prSet presAssocID="{38E0B3C2-3D82-4AE2-81A3-C8C614338A54}" presName="srcNode" presStyleLbl="node1" presStyleIdx="0" presStyleCnt="5"/>
      <dgm:spPr/>
    </dgm:pt>
    <dgm:pt modelId="{D0FC5B03-2C60-4236-9B45-6509AF44341A}" type="pres">
      <dgm:prSet presAssocID="{38E0B3C2-3D82-4AE2-81A3-C8C614338A54}" presName="conn" presStyleLbl="parChTrans1D2" presStyleIdx="0" presStyleCnt="1"/>
      <dgm:spPr/>
    </dgm:pt>
    <dgm:pt modelId="{79A697F7-1AF0-4CC4-B9D8-633D939B6AC0}" type="pres">
      <dgm:prSet presAssocID="{38E0B3C2-3D82-4AE2-81A3-C8C614338A54}" presName="extraNode" presStyleLbl="node1" presStyleIdx="0" presStyleCnt="5"/>
      <dgm:spPr/>
    </dgm:pt>
    <dgm:pt modelId="{BC7DEFDB-BFD9-4FCC-A0A9-26C97E5BA005}" type="pres">
      <dgm:prSet presAssocID="{38E0B3C2-3D82-4AE2-81A3-C8C614338A54}" presName="dstNode" presStyleLbl="node1" presStyleIdx="0" presStyleCnt="5"/>
      <dgm:spPr/>
    </dgm:pt>
    <dgm:pt modelId="{250E2E23-D1E3-4468-A61E-C0F8C71257A7}" type="pres">
      <dgm:prSet presAssocID="{279E154B-F419-49D8-8D58-3421CA70C991}" presName="text_1" presStyleLbl="node1" presStyleIdx="0" presStyleCnt="5">
        <dgm:presLayoutVars>
          <dgm:bulletEnabled val="1"/>
        </dgm:presLayoutVars>
      </dgm:prSet>
      <dgm:spPr/>
    </dgm:pt>
    <dgm:pt modelId="{34518770-D2E9-4086-9474-1E721C045D48}" type="pres">
      <dgm:prSet presAssocID="{279E154B-F419-49D8-8D58-3421CA70C991}" presName="accent_1" presStyleCnt="0"/>
      <dgm:spPr/>
    </dgm:pt>
    <dgm:pt modelId="{A35EA567-014E-45FD-9A6F-F24FD6001F4F}" type="pres">
      <dgm:prSet presAssocID="{279E154B-F419-49D8-8D58-3421CA70C991}" presName="accentRepeatNode" presStyleLbl="solidFgAcc1" presStyleIdx="0" presStyleCnt="5"/>
      <dgm:spPr>
        <a:solidFill>
          <a:srgbClr val="D5E3CF"/>
        </a:solidFill>
        <a:ln>
          <a:solidFill>
            <a:srgbClr val="D5E3CF"/>
          </a:solidFill>
        </a:ln>
      </dgm:spPr>
    </dgm:pt>
    <dgm:pt modelId="{3085B3BD-BE50-4D9A-B9D5-558BF105BFBC}" type="pres">
      <dgm:prSet presAssocID="{6D628D52-3E15-4543-8020-965835F6E5A7}" presName="text_2" presStyleLbl="node1" presStyleIdx="1" presStyleCnt="5">
        <dgm:presLayoutVars>
          <dgm:bulletEnabled val="1"/>
        </dgm:presLayoutVars>
      </dgm:prSet>
      <dgm:spPr/>
    </dgm:pt>
    <dgm:pt modelId="{7AD460CD-AD0B-423E-80E6-DD6BC1A19199}" type="pres">
      <dgm:prSet presAssocID="{6D628D52-3E15-4543-8020-965835F6E5A7}" presName="accent_2" presStyleCnt="0"/>
      <dgm:spPr/>
    </dgm:pt>
    <dgm:pt modelId="{EE1E2EDF-9BE2-4C3E-AB98-F0F20A04DC33}" type="pres">
      <dgm:prSet presAssocID="{6D628D52-3E15-4543-8020-965835F6E5A7}" presName="accentRepeatNode" presStyleLbl="solidFgAcc1" presStyleIdx="1" presStyleCnt="5"/>
      <dgm:spPr>
        <a:solidFill>
          <a:srgbClr val="D5E3CF"/>
        </a:solidFill>
        <a:ln>
          <a:solidFill>
            <a:srgbClr val="D5E3CF"/>
          </a:solidFill>
        </a:ln>
      </dgm:spPr>
    </dgm:pt>
    <dgm:pt modelId="{1F3F097D-7349-44A8-A1A5-912D0543E92B}" type="pres">
      <dgm:prSet presAssocID="{7E3C6260-063A-49CD-937E-198CDC15F2A4}" presName="text_3" presStyleLbl="node1" presStyleIdx="2" presStyleCnt="5">
        <dgm:presLayoutVars>
          <dgm:bulletEnabled val="1"/>
        </dgm:presLayoutVars>
      </dgm:prSet>
      <dgm:spPr/>
    </dgm:pt>
    <dgm:pt modelId="{CA006B6E-CE8D-4B72-9B7C-9202F0BFA4ED}" type="pres">
      <dgm:prSet presAssocID="{7E3C6260-063A-49CD-937E-198CDC15F2A4}" presName="accent_3" presStyleCnt="0"/>
      <dgm:spPr/>
    </dgm:pt>
    <dgm:pt modelId="{FE5004B0-B227-4C0C-B7CE-17CCDA1C7065}" type="pres">
      <dgm:prSet presAssocID="{7E3C6260-063A-49CD-937E-198CDC15F2A4}" presName="accentRepeatNode" presStyleLbl="solidFgAcc1" presStyleIdx="2" presStyleCnt="5"/>
      <dgm:spPr>
        <a:solidFill>
          <a:srgbClr val="D5E3CF"/>
        </a:solidFill>
        <a:ln>
          <a:solidFill>
            <a:srgbClr val="D5E3CF"/>
          </a:solidFill>
        </a:ln>
      </dgm:spPr>
    </dgm:pt>
    <dgm:pt modelId="{0EEF4981-E091-4861-9D31-87222F4CB73E}" type="pres">
      <dgm:prSet presAssocID="{E591F7CB-CF59-4390-A745-C9134233166E}" presName="text_4" presStyleLbl="node1" presStyleIdx="3" presStyleCnt="5">
        <dgm:presLayoutVars>
          <dgm:bulletEnabled val="1"/>
        </dgm:presLayoutVars>
      </dgm:prSet>
      <dgm:spPr/>
    </dgm:pt>
    <dgm:pt modelId="{4A4DB1F8-000F-4D99-A3EE-65EEF6A2AAA8}" type="pres">
      <dgm:prSet presAssocID="{E591F7CB-CF59-4390-A745-C9134233166E}" presName="accent_4" presStyleCnt="0"/>
      <dgm:spPr/>
    </dgm:pt>
    <dgm:pt modelId="{83C14DD0-9749-4172-BE68-FA15D6DA2ED9}" type="pres">
      <dgm:prSet presAssocID="{E591F7CB-CF59-4390-A745-C9134233166E}" presName="accentRepeatNode" presStyleLbl="solidFgAcc1" presStyleIdx="3" presStyleCnt="5"/>
      <dgm:spPr>
        <a:solidFill>
          <a:srgbClr val="D5E3CF"/>
        </a:solidFill>
        <a:ln>
          <a:solidFill>
            <a:srgbClr val="D5E3CF"/>
          </a:solidFill>
        </a:ln>
      </dgm:spPr>
    </dgm:pt>
    <dgm:pt modelId="{9DAB3B40-206C-440E-ACCB-AC0A5ED91070}" type="pres">
      <dgm:prSet presAssocID="{84FC4765-18C1-468B-AF44-EF3589EE90B2}" presName="text_5" presStyleLbl="node1" presStyleIdx="4" presStyleCnt="5">
        <dgm:presLayoutVars>
          <dgm:bulletEnabled val="1"/>
        </dgm:presLayoutVars>
      </dgm:prSet>
      <dgm:spPr/>
    </dgm:pt>
    <dgm:pt modelId="{1FAAAC22-C4F1-4E44-A85E-73DF9DF74B6F}" type="pres">
      <dgm:prSet presAssocID="{84FC4765-18C1-468B-AF44-EF3589EE90B2}" presName="accent_5" presStyleCnt="0"/>
      <dgm:spPr/>
    </dgm:pt>
    <dgm:pt modelId="{87EC7C19-2CEE-4F74-936F-795B460A2CE9}" type="pres">
      <dgm:prSet presAssocID="{84FC4765-18C1-468B-AF44-EF3589EE90B2}" presName="accentRepeatNode" presStyleLbl="solidFgAcc1" presStyleIdx="4" presStyleCnt="5"/>
      <dgm:spPr>
        <a:solidFill>
          <a:srgbClr val="D5E3CF"/>
        </a:solidFill>
        <a:ln>
          <a:solidFill>
            <a:srgbClr val="D5E3CF"/>
          </a:solidFill>
        </a:ln>
      </dgm:spPr>
    </dgm:pt>
  </dgm:ptLst>
  <dgm:cxnLst>
    <dgm:cxn modelId="{2D178808-DDA5-4A52-AB9F-E18C0B47587B}" type="presOf" srcId="{84FC4765-18C1-468B-AF44-EF3589EE90B2}" destId="{9DAB3B40-206C-440E-ACCB-AC0A5ED91070}" srcOrd="0" destOrd="0" presId="urn:microsoft.com/office/officeart/2008/layout/VerticalCurvedList"/>
    <dgm:cxn modelId="{92DD0216-F115-4736-8115-EE5AB51AD75D}" srcId="{38E0B3C2-3D82-4AE2-81A3-C8C614338A54}" destId="{7E3C6260-063A-49CD-937E-198CDC15F2A4}" srcOrd="2" destOrd="0" parTransId="{CD325AB7-9303-4186-A154-3511D184ED96}" sibTransId="{3ACE984D-114D-424C-80A5-588C83DC33A1}"/>
    <dgm:cxn modelId="{E0EB4B5E-CEEE-4287-9F91-BC234B2694D7}" type="presOf" srcId="{38E0B3C2-3D82-4AE2-81A3-C8C614338A54}" destId="{E2636D82-BA98-41C0-BEEF-BDD6D384A62D}" srcOrd="0" destOrd="0" presId="urn:microsoft.com/office/officeart/2008/layout/VerticalCurvedList"/>
    <dgm:cxn modelId="{82260941-03B4-4229-8F4E-00EBE71BC318}" type="presOf" srcId="{7E3C6260-063A-49CD-937E-198CDC15F2A4}" destId="{1F3F097D-7349-44A8-A1A5-912D0543E92B}" srcOrd="0" destOrd="0" presId="urn:microsoft.com/office/officeart/2008/layout/VerticalCurvedList"/>
    <dgm:cxn modelId="{20A1904B-C5AD-40F7-9CD6-169FA501358E}" type="presOf" srcId="{6D628D52-3E15-4543-8020-965835F6E5A7}" destId="{3085B3BD-BE50-4D9A-B9D5-558BF105BFBC}" srcOrd="0" destOrd="0" presId="urn:microsoft.com/office/officeart/2008/layout/VerticalCurvedList"/>
    <dgm:cxn modelId="{6EC1B188-3642-4379-8264-002AB4AC6E8A}" type="presOf" srcId="{06DB7420-D488-4442-B8EC-BDF47BA9EF3B}" destId="{D0FC5B03-2C60-4236-9B45-6509AF44341A}" srcOrd="0" destOrd="0" presId="urn:microsoft.com/office/officeart/2008/layout/VerticalCurvedList"/>
    <dgm:cxn modelId="{2469FB8D-DA5A-45E7-B12B-C8C8AEE76BC7}" srcId="{38E0B3C2-3D82-4AE2-81A3-C8C614338A54}" destId="{279E154B-F419-49D8-8D58-3421CA70C991}" srcOrd="0" destOrd="0" parTransId="{05A66EBE-62FF-4845-B9FC-4E266CDD9E04}" sibTransId="{06DB7420-D488-4442-B8EC-BDF47BA9EF3B}"/>
    <dgm:cxn modelId="{735EDF9E-0E0E-4C34-BF1D-6EB4F8002EE0}" type="presOf" srcId="{E591F7CB-CF59-4390-A745-C9134233166E}" destId="{0EEF4981-E091-4861-9D31-87222F4CB73E}" srcOrd="0" destOrd="0" presId="urn:microsoft.com/office/officeart/2008/layout/VerticalCurvedList"/>
    <dgm:cxn modelId="{18A654A6-5B58-4160-92E3-FC0752F596BE}" type="presOf" srcId="{279E154B-F419-49D8-8D58-3421CA70C991}" destId="{250E2E23-D1E3-4468-A61E-C0F8C71257A7}" srcOrd="0" destOrd="0" presId="urn:microsoft.com/office/officeart/2008/layout/VerticalCurvedList"/>
    <dgm:cxn modelId="{964B6EAC-8372-41AF-AF4E-C5B49612774A}" srcId="{38E0B3C2-3D82-4AE2-81A3-C8C614338A54}" destId="{E591F7CB-CF59-4390-A745-C9134233166E}" srcOrd="3" destOrd="0" parTransId="{26645184-245A-4304-A2C3-DA59BA2A2DE1}" sibTransId="{7E816956-7719-4738-B603-4E85E8348AF2}"/>
    <dgm:cxn modelId="{A52425DC-0B61-4A09-B842-50E066203E66}" srcId="{38E0B3C2-3D82-4AE2-81A3-C8C614338A54}" destId="{6D628D52-3E15-4543-8020-965835F6E5A7}" srcOrd="1" destOrd="0" parTransId="{9BB75AB3-730E-40B8-B116-F43DAA6C57B4}" sibTransId="{7EE2B509-5F20-4239-A6EF-FC7F59AE3B87}"/>
    <dgm:cxn modelId="{ADDF2CDC-DC2E-49FE-B758-E0C2D2A4FD4C}" srcId="{38E0B3C2-3D82-4AE2-81A3-C8C614338A54}" destId="{84FC4765-18C1-468B-AF44-EF3589EE90B2}" srcOrd="4" destOrd="0" parTransId="{61E58232-AEDB-41B7-AC5F-1C132679C211}" sibTransId="{8AA53491-68DF-4793-B837-3A121B56E113}"/>
    <dgm:cxn modelId="{D853892C-1761-4458-9EE2-8131CB4EF622}" type="presParOf" srcId="{E2636D82-BA98-41C0-BEEF-BDD6D384A62D}" destId="{6CF70349-4411-4F0E-B0AB-C87BAF16577E}" srcOrd="0" destOrd="0" presId="urn:microsoft.com/office/officeart/2008/layout/VerticalCurvedList"/>
    <dgm:cxn modelId="{F8716B19-4489-47A9-82E2-FE36E77D8862}" type="presParOf" srcId="{6CF70349-4411-4F0E-B0AB-C87BAF16577E}" destId="{CEDB5723-9E12-427D-90DE-371543F0BB35}" srcOrd="0" destOrd="0" presId="urn:microsoft.com/office/officeart/2008/layout/VerticalCurvedList"/>
    <dgm:cxn modelId="{53A89731-5CA8-471E-A05D-78FE7D27874D}" type="presParOf" srcId="{CEDB5723-9E12-427D-90DE-371543F0BB35}" destId="{3AD83FAF-4301-4C6A-BE47-099952612CE9}" srcOrd="0" destOrd="0" presId="urn:microsoft.com/office/officeart/2008/layout/VerticalCurvedList"/>
    <dgm:cxn modelId="{2EC1BB63-A2A1-47CA-9640-6086AEA2D0D7}" type="presParOf" srcId="{CEDB5723-9E12-427D-90DE-371543F0BB35}" destId="{D0FC5B03-2C60-4236-9B45-6509AF44341A}" srcOrd="1" destOrd="0" presId="urn:microsoft.com/office/officeart/2008/layout/VerticalCurvedList"/>
    <dgm:cxn modelId="{00931579-E2CE-40D7-96C7-27267A788589}" type="presParOf" srcId="{CEDB5723-9E12-427D-90DE-371543F0BB35}" destId="{79A697F7-1AF0-4CC4-B9D8-633D939B6AC0}" srcOrd="2" destOrd="0" presId="urn:microsoft.com/office/officeart/2008/layout/VerticalCurvedList"/>
    <dgm:cxn modelId="{15FC1649-4518-42F6-995A-ADB3ABEA29B2}" type="presParOf" srcId="{CEDB5723-9E12-427D-90DE-371543F0BB35}" destId="{BC7DEFDB-BFD9-4FCC-A0A9-26C97E5BA005}" srcOrd="3" destOrd="0" presId="urn:microsoft.com/office/officeart/2008/layout/VerticalCurvedList"/>
    <dgm:cxn modelId="{2CD99E24-7F3D-447E-9362-DD28229B8EA3}" type="presParOf" srcId="{6CF70349-4411-4F0E-B0AB-C87BAF16577E}" destId="{250E2E23-D1E3-4468-A61E-C0F8C71257A7}" srcOrd="1" destOrd="0" presId="urn:microsoft.com/office/officeart/2008/layout/VerticalCurvedList"/>
    <dgm:cxn modelId="{173664ED-E16B-47FF-A18C-02C9A85397B9}" type="presParOf" srcId="{6CF70349-4411-4F0E-B0AB-C87BAF16577E}" destId="{34518770-D2E9-4086-9474-1E721C045D48}" srcOrd="2" destOrd="0" presId="urn:microsoft.com/office/officeart/2008/layout/VerticalCurvedList"/>
    <dgm:cxn modelId="{E009C4D3-9A6F-433F-BF83-8D29FC1A1D5D}" type="presParOf" srcId="{34518770-D2E9-4086-9474-1E721C045D48}" destId="{A35EA567-014E-45FD-9A6F-F24FD6001F4F}" srcOrd="0" destOrd="0" presId="urn:microsoft.com/office/officeart/2008/layout/VerticalCurvedList"/>
    <dgm:cxn modelId="{E0E84C47-1165-427B-A11E-85B1139428E4}" type="presParOf" srcId="{6CF70349-4411-4F0E-B0AB-C87BAF16577E}" destId="{3085B3BD-BE50-4D9A-B9D5-558BF105BFBC}" srcOrd="3" destOrd="0" presId="urn:microsoft.com/office/officeart/2008/layout/VerticalCurvedList"/>
    <dgm:cxn modelId="{22E57952-D3A5-4E8E-A67B-74EC804D6A9B}" type="presParOf" srcId="{6CF70349-4411-4F0E-B0AB-C87BAF16577E}" destId="{7AD460CD-AD0B-423E-80E6-DD6BC1A19199}" srcOrd="4" destOrd="0" presId="urn:microsoft.com/office/officeart/2008/layout/VerticalCurvedList"/>
    <dgm:cxn modelId="{A63A3FDB-71C1-496C-8768-073E32FFDD34}" type="presParOf" srcId="{7AD460CD-AD0B-423E-80E6-DD6BC1A19199}" destId="{EE1E2EDF-9BE2-4C3E-AB98-F0F20A04DC33}" srcOrd="0" destOrd="0" presId="urn:microsoft.com/office/officeart/2008/layout/VerticalCurvedList"/>
    <dgm:cxn modelId="{1EDABF7D-44C7-423F-AAB2-8031F7B400BF}" type="presParOf" srcId="{6CF70349-4411-4F0E-B0AB-C87BAF16577E}" destId="{1F3F097D-7349-44A8-A1A5-912D0543E92B}" srcOrd="5" destOrd="0" presId="urn:microsoft.com/office/officeart/2008/layout/VerticalCurvedList"/>
    <dgm:cxn modelId="{31C23CE8-7EB0-4779-AE5E-6F8B4172689E}" type="presParOf" srcId="{6CF70349-4411-4F0E-B0AB-C87BAF16577E}" destId="{CA006B6E-CE8D-4B72-9B7C-9202F0BFA4ED}" srcOrd="6" destOrd="0" presId="urn:microsoft.com/office/officeart/2008/layout/VerticalCurvedList"/>
    <dgm:cxn modelId="{6BAD4D33-4D79-4F65-93D5-C024CDCEF3C4}" type="presParOf" srcId="{CA006B6E-CE8D-4B72-9B7C-9202F0BFA4ED}" destId="{FE5004B0-B227-4C0C-B7CE-17CCDA1C7065}" srcOrd="0" destOrd="0" presId="urn:microsoft.com/office/officeart/2008/layout/VerticalCurvedList"/>
    <dgm:cxn modelId="{D8FD2C2C-B9AD-4069-BFBF-4E38D34CB70A}" type="presParOf" srcId="{6CF70349-4411-4F0E-B0AB-C87BAF16577E}" destId="{0EEF4981-E091-4861-9D31-87222F4CB73E}" srcOrd="7" destOrd="0" presId="urn:microsoft.com/office/officeart/2008/layout/VerticalCurvedList"/>
    <dgm:cxn modelId="{BC240858-7247-472B-8B86-03C73E489ED7}" type="presParOf" srcId="{6CF70349-4411-4F0E-B0AB-C87BAF16577E}" destId="{4A4DB1F8-000F-4D99-A3EE-65EEF6A2AAA8}" srcOrd="8" destOrd="0" presId="urn:microsoft.com/office/officeart/2008/layout/VerticalCurvedList"/>
    <dgm:cxn modelId="{4A4CF7A6-AD32-4385-A3B1-5CE614E2F7E3}" type="presParOf" srcId="{4A4DB1F8-000F-4D99-A3EE-65EEF6A2AAA8}" destId="{83C14DD0-9749-4172-BE68-FA15D6DA2ED9}" srcOrd="0" destOrd="0" presId="urn:microsoft.com/office/officeart/2008/layout/VerticalCurvedList"/>
    <dgm:cxn modelId="{30C76EDB-C33E-48FC-9042-C5001EC9716E}" type="presParOf" srcId="{6CF70349-4411-4F0E-B0AB-C87BAF16577E}" destId="{9DAB3B40-206C-440E-ACCB-AC0A5ED91070}" srcOrd="9" destOrd="0" presId="urn:microsoft.com/office/officeart/2008/layout/VerticalCurvedList"/>
    <dgm:cxn modelId="{FCFA7070-47DF-4C7F-B77A-2F48528A3601}" type="presParOf" srcId="{6CF70349-4411-4F0E-B0AB-C87BAF16577E}" destId="{1FAAAC22-C4F1-4E44-A85E-73DF9DF74B6F}" srcOrd="10" destOrd="0" presId="urn:microsoft.com/office/officeart/2008/layout/VerticalCurvedList"/>
    <dgm:cxn modelId="{23F42AA7-F680-4778-B844-E716AC3D61C0}" type="presParOf" srcId="{1FAAAC22-C4F1-4E44-A85E-73DF9DF74B6F}" destId="{87EC7C19-2CEE-4F74-936F-795B460A2CE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8341CB1-E67A-4A3D-862B-F88C4321C0E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B5586C1-4A79-4F30-B170-7CD954ECE098}">
      <dgm:prSet phldrT="[Tekst]"/>
      <dgm:spPr>
        <a:solidFill>
          <a:schemeClr val="bg1"/>
        </a:solidFill>
        <a:ln>
          <a:solidFill>
            <a:srgbClr val="48A23F"/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Założenia</a:t>
          </a:r>
        </a:p>
      </dgm:t>
    </dgm:pt>
    <dgm:pt modelId="{FD43E891-FEBA-4D82-A17E-5E628C45AFDD}" type="parTrans" cxnId="{4005DA20-2C5A-4783-AE94-925143E60768}">
      <dgm:prSet/>
      <dgm:spPr/>
      <dgm:t>
        <a:bodyPr/>
        <a:lstStyle/>
        <a:p>
          <a:endParaRPr lang="pl-PL"/>
        </a:p>
      </dgm:t>
    </dgm:pt>
    <dgm:pt modelId="{FBD112D9-1F0C-4DED-9097-9B4BC9304085}" type="sibTrans" cxnId="{4005DA20-2C5A-4783-AE94-925143E60768}">
      <dgm:prSet/>
      <dgm:spPr/>
      <dgm:t>
        <a:bodyPr/>
        <a:lstStyle/>
        <a:p>
          <a:endParaRPr lang="pl-PL"/>
        </a:p>
      </dgm:t>
    </dgm:pt>
    <dgm:pt modelId="{0B8A29A2-6A80-47D1-969C-8CF662C32FA4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>
              <a:solidFill>
                <a:schemeClr val="tx1"/>
              </a:solidFill>
            </a:rPr>
            <a:t>Wymagania ogólne</a:t>
          </a:r>
        </a:p>
      </dgm:t>
    </dgm:pt>
    <dgm:pt modelId="{26F6377F-B0CF-4F77-A08A-9AFC1CDEA3E3}" type="parTrans" cxnId="{4FFC2212-D376-48A1-B2E7-EF0BF5CCB40D}">
      <dgm:prSet/>
      <dgm:spPr/>
      <dgm:t>
        <a:bodyPr/>
        <a:lstStyle/>
        <a:p>
          <a:endParaRPr lang="pl-PL"/>
        </a:p>
      </dgm:t>
    </dgm:pt>
    <dgm:pt modelId="{63AB1E85-ECC0-4A45-A834-CCC3A7BD79D3}" type="sibTrans" cxnId="{4FFC2212-D376-48A1-B2E7-EF0BF5CCB40D}">
      <dgm:prSet/>
      <dgm:spPr/>
      <dgm:t>
        <a:bodyPr/>
        <a:lstStyle/>
        <a:p>
          <a:endParaRPr lang="pl-PL"/>
        </a:p>
      </dgm:t>
    </dgm:pt>
    <dgm:pt modelId="{B2A78B30-5DDE-4D8C-82A8-873AAC5D995F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Analiza</a:t>
          </a:r>
        </a:p>
      </dgm:t>
    </dgm:pt>
    <dgm:pt modelId="{4530AF26-F23A-4B1C-8952-D5E5114E908B}" type="parTrans" cxnId="{03605E1E-BCF6-4169-A9FF-CB144951E343}">
      <dgm:prSet/>
      <dgm:spPr/>
      <dgm:t>
        <a:bodyPr/>
        <a:lstStyle/>
        <a:p>
          <a:endParaRPr lang="pl-PL"/>
        </a:p>
      </dgm:t>
    </dgm:pt>
    <dgm:pt modelId="{BA541F0C-F968-4108-B292-BA2FA3595527}" type="sibTrans" cxnId="{03605E1E-BCF6-4169-A9FF-CB144951E343}">
      <dgm:prSet/>
      <dgm:spPr/>
      <dgm:t>
        <a:bodyPr/>
        <a:lstStyle/>
        <a:p>
          <a:endParaRPr lang="pl-PL"/>
        </a:p>
      </dgm:t>
    </dgm:pt>
    <dgm:pt modelId="{36C6A299-5ECE-46E4-BB2A-7CF369597BFF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>
              <a:solidFill>
                <a:schemeClr val="tx1"/>
              </a:solidFill>
            </a:rPr>
            <a:t>Wymagania szczegółowe</a:t>
          </a:r>
        </a:p>
      </dgm:t>
    </dgm:pt>
    <dgm:pt modelId="{5E2B15D4-5119-4F90-BF23-50E7DA9DA40D}" type="parTrans" cxnId="{88713306-DA3D-4629-8AEE-B21DC5AC41FE}">
      <dgm:prSet/>
      <dgm:spPr/>
      <dgm:t>
        <a:bodyPr/>
        <a:lstStyle/>
        <a:p>
          <a:endParaRPr lang="pl-PL"/>
        </a:p>
      </dgm:t>
    </dgm:pt>
    <dgm:pt modelId="{D7FD03B3-22C9-4119-A2E1-4430137D6FF0}" type="sibTrans" cxnId="{88713306-DA3D-4629-8AEE-B21DC5AC41FE}">
      <dgm:prSet/>
      <dgm:spPr/>
      <dgm:t>
        <a:bodyPr/>
        <a:lstStyle/>
        <a:p>
          <a:endParaRPr lang="pl-PL"/>
        </a:p>
      </dgm:t>
    </dgm:pt>
    <dgm:pt modelId="{321E5F04-11AD-46C6-8CB8-FA0C3621EE76}">
      <dgm:prSet/>
      <dgm:spPr>
        <a:solidFill>
          <a:schemeClr val="bg1"/>
        </a:solidFill>
        <a:ln>
          <a:solidFill>
            <a:srgbClr val="48A23F"/>
          </a:solidFill>
        </a:ln>
      </dgm:spPr>
      <dgm:t>
        <a:bodyPr/>
        <a:lstStyle/>
        <a:p>
          <a:r>
            <a:rPr lang="pl-PL">
              <a:solidFill>
                <a:schemeClr val="tx1"/>
              </a:solidFill>
            </a:rPr>
            <a:t>Proces wytwórczy</a:t>
          </a:r>
        </a:p>
      </dgm:t>
    </dgm:pt>
    <dgm:pt modelId="{5AA0D5C2-F277-4EF5-860D-57938C151FCE}" type="parTrans" cxnId="{FABAD221-4612-4E3A-B9CC-DE0D92733563}">
      <dgm:prSet/>
      <dgm:spPr/>
      <dgm:t>
        <a:bodyPr/>
        <a:lstStyle/>
        <a:p>
          <a:endParaRPr lang="pl-PL"/>
        </a:p>
      </dgm:t>
    </dgm:pt>
    <dgm:pt modelId="{7B2BD3DB-8448-4576-8ACD-F7BC6F5C276B}" type="sibTrans" cxnId="{FABAD221-4612-4E3A-B9CC-DE0D92733563}">
      <dgm:prSet/>
      <dgm:spPr/>
      <dgm:t>
        <a:bodyPr/>
        <a:lstStyle/>
        <a:p>
          <a:endParaRPr lang="pl-PL"/>
        </a:p>
      </dgm:t>
    </dgm:pt>
    <dgm:pt modelId="{6CD8FFFA-0D5D-4D06-8B5C-573675AB8005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>
              <a:solidFill>
                <a:schemeClr val="tx1"/>
              </a:solidFill>
            </a:rPr>
            <a:t>Weryfikacja</a:t>
          </a:r>
        </a:p>
      </dgm:t>
    </dgm:pt>
    <dgm:pt modelId="{81A257BB-E349-4769-AA83-F67BFC0182FA}" type="parTrans" cxnId="{8B527622-84FD-4D86-A893-A97BED2DC0A4}">
      <dgm:prSet/>
      <dgm:spPr/>
      <dgm:t>
        <a:bodyPr/>
        <a:lstStyle/>
        <a:p>
          <a:endParaRPr lang="pl-PL"/>
        </a:p>
      </dgm:t>
    </dgm:pt>
    <dgm:pt modelId="{DD5838E8-9653-44AB-9667-78349995875C}" type="sibTrans" cxnId="{8B527622-84FD-4D86-A893-A97BED2DC0A4}">
      <dgm:prSet/>
      <dgm:spPr/>
      <dgm:t>
        <a:bodyPr/>
        <a:lstStyle/>
        <a:p>
          <a:endParaRPr lang="pl-PL"/>
        </a:p>
      </dgm:t>
    </dgm:pt>
    <dgm:pt modelId="{1B0CFE88-DE6F-4419-82EC-77CDD6065595}">
      <dgm:prSet/>
      <dgm:spPr>
        <a:solidFill>
          <a:schemeClr val="bg1"/>
        </a:solidFill>
        <a:ln>
          <a:solidFill>
            <a:srgbClr val="48A23F"/>
          </a:solidFill>
        </a:ln>
      </dgm:spPr>
      <dgm:t>
        <a:bodyPr/>
        <a:lstStyle/>
        <a:p>
          <a:r>
            <a:rPr lang="pl-PL">
              <a:solidFill>
                <a:schemeClr val="tx1"/>
              </a:solidFill>
            </a:rPr>
            <a:t>Wdrożenie</a:t>
          </a:r>
        </a:p>
      </dgm:t>
    </dgm:pt>
    <dgm:pt modelId="{BC869EC0-D933-48F4-B361-1CE821EEFFD6}" type="parTrans" cxnId="{A9370C59-43EE-4631-8E86-A5BAF12FA438}">
      <dgm:prSet/>
      <dgm:spPr/>
      <dgm:t>
        <a:bodyPr/>
        <a:lstStyle/>
        <a:p>
          <a:endParaRPr lang="pl-PL"/>
        </a:p>
      </dgm:t>
    </dgm:pt>
    <dgm:pt modelId="{41EB3DA6-C91B-4A9B-82D9-04AAD694B6AE}" type="sibTrans" cxnId="{A9370C59-43EE-4631-8E86-A5BAF12FA438}">
      <dgm:prSet/>
      <dgm:spPr/>
      <dgm:t>
        <a:bodyPr/>
        <a:lstStyle/>
        <a:p>
          <a:endParaRPr lang="pl-PL"/>
        </a:p>
      </dgm:t>
    </dgm:pt>
    <dgm:pt modelId="{94142842-92D6-4A9B-99D9-6F5E29DF4508}" type="pres">
      <dgm:prSet presAssocID="{38341CB1-E67A-4A3D-862B-F88C4321C0E5}" presName="CompostProcess" presStyleCnt="0">
        <dgm:presLayoutVars>
          <dgm:dir/>
          <dgm:resizeHandles val="exact"/>
        </dgm:presLayoutVars>
      </dgm:prSet>
      <dgm:spPr/>
    </dgm:pt>
    <dgm:pt modelId="{B20C44A7-E288-4742-89D0-D865C3FEA39F}" type="pres">
      <dgm:prSet presAssocID="{38341CB1-E67A-4A3D-862B-F88C4321C0E5}" presName="arrow" presStyleLbl="bgShp" presStyleIdx="0" presStyleCnt="1"/>
      <dgm:spPr>
        <a:solidFill>
          <a:srgbClr val="48A23F"/>
        </a:solidFill>
      </dgm:spPr>
    </dgm:pt>
    <dgm:pt modelId="{C718CF21-E507-45E2-AFBA-BF84D04EDC07}" type="pres">
      <dgm:prSet presAssocID="{38341CB1-E67A-4A3D-862B-F88C4321C0E5}" presName="linearProcess" presStyleCnt="0"/>
      <dgm:spPr/>
    </dgm:pt>
    <dgm:pt modelId="{74BB9B84-70F0-479F-A930-3AA49A4CEAB8}" type="pres">
      <dgm:prSet presAssocID="{1B5586C1-4A79-4F30-B170-7CD954ECE098}" presName="textNode" presStyleLbl="node1" presStyleIdx="0" presStyleCnt="7">
        <dgm:presLayoutVars>
          <dgm:bulletEnabled val="1"/>
        </dgm:presLayoutVars>
      </dgm:prSet>
      <dgm:spPr/>
    </dgm:pt>
    <dgm:pt modelId="{4E04C70E-2485-4036-8B5D-5C612261ACE9}" type="pres">
      <dgm:prSet presAssocID="{FBD112D9-1F0C-4DED-9097-9B4BC9304085}" presName="sibTrans" presStyleCnt="0"/>
      <dgm:spPr/>
    </dgm:pt>
    <dgm:pt modelId="{C44B545A-7196-4DFC-AA92-A7399969A793}" type="pres">
      <dgm:prSet presAssocID="{0B8A29A2-6A80-47D1-969C-8CF662C32FA4}" presName="textNode" presStyleLbl="node1" presStyleIdx="1" presStyleCnt="7">
        <dgm:presLayoutVars>
          <dgm:bulletEnabled val="1"/>
        </dgm:presLayoutVars>
      </dgm:prSet>
      <dgm:spPr/>
    </dgm:pt>
    <dgm:pt modelId="{0609ABF0-3B24-4A26-B0F4-5F6855190554}" type="pres">
      <dgm:prSet presAssocID="{63AB1E85-ECC0-4A45-A834-CCC3A7BD79D3}" presName="sibTrans" presStyleCnt="0"/>
      <dgm:spPr/>
    </dgm:pt>
    <dgm:pt modelId="{AE2214B1-4458-432B-A047-4F1F5B05BDCD}" type="pres">
      <dgm:prSet presAssocID="{B2A78B30-5DDE-4D8C-82A8-873AAC5D995F}" presName="textNode" presStyleLbl="node1" presStyleIdx="2" presStyleCnt="7">
        <dgm:presLayoutVars>
          <dgm:bulletEnabled val="1"/>
        </dgm:presLayoutVars>
      </dgm:prSet>
      <dgm:spPr/>
    </dgm:pt>
    <dgm:pt modelId="{64B6DD8A-BD7A-4168-98AB-C1540333FD9C}" type="pres">
      <dgm:prSet presAssocID="{BA541F0C-F968-4108-B292-BA2FA3595527}" presName="sibTrans" presStyleCnt="0"/>
      <dgm:spPr/>
    </dgm:pt>
    <dgm:pt modelId="{47FC9B84-2021-4C09-9886-4E5075E37B69}" type="pres">
      <dgm:prSet presAssocID="{36C6A299-5ECE-46E4-BB2A-7CF369597BFF}" presName="textNode" presStyleLbl="node1" presStyleIdx="3" presStyleCnt="7">
        <dgm:presLayoutVars>
          <dgm:bulletEnabled val="1"/>
        </dgm:presLayoutVars>
      </dgm:prSet>
      <dgm:spPr/>
    </dgm:pt>
    <dgm:pt modelId="{1DBDBE7C-F3F2-42DE-870E-AD5821FE4EE9}" type="pres">
      <dgm:prSet presAssocID="{D7FD03B3-22C9-4119-A2E1-4430137D6FF0}" presName="sibTrans" presStyleCnt="0"/>
      <dgm:spPr/>
    </dgm:pt>
    <dgm:pt modelId="{7A893332-2A15-4650-A4B8-18894DBB452D}" type="pres">
      <dgm:prSet presAssocID="{321E5F04-11AD-46C6-8CB8-FA0C3621EE76}" presName="textNode" presStyleLbl="node1" presStyleIdx="4" presStyleCnt="7">
        <dgm:presLayoutVars>
          <dgm:bulletEnabled val="1"/>
        </dgm:presLayoutVars>
      </dgm:prSet>
      <dgm:spPr/>
    </dgm:pt>
    <dgm:pt modelId="{BCC20530-E1BD-4AC0-A503-246D0A857D8D}" type="pres">
      <dgm:prSet presAssocID="{7B2BD3DB-8448-4576-8ACD-F7BC6F5C276B}" presName="sibTrans" presStyleCnt="0"/>
      <dgm:spPr/>
    </dgm:pt>
    <dgm:pt modelId="{3F6ACAF2-85D1-4A3D-84F5-3082F19A8B40}" type="pres">
      <dgm:prSet presAssocID="{6CD8FFFA-0D5D-4D06-8B5C-573675AB8005}" presName="textNode" presStyleLbl="node1" presStyleIdx="5" presStyleCnt="7">
        <dgm:presLayoutVars>
          <dgm:bulletEnabled val="1"/>
        </dgm:presLayoutVars>
      </dgm:prSet>
      <dgm:spPr/>
    </dgm:pt>
    <dgm:pt modelId="{E474BDF1-6569-4177-A660-E9343A08F8D2}" type="pres">
      <dgm:prSet presAssocID="{DD5838E8-9653-44AB-9667-78349995875C}" presName="sibTrans" presStyleCnt="0"/>
      <dgm:spPr/>
    </dgm:pt>
    <dgm:pt modelId="{97FD4532-B543-4D3A-80B1-FDD1A4F90724}" type="pres">
      <dgm:prSet presAssocID="{1B0CFE88-DE6F-4419-82EC-77CDD6065595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88713306-DA3D-4629-8AEE-B21DC5AC41FE}" srcId="{38341CB1-E67A-4A3D-862B-F88C4321C0E5}" destId="{36C6A299-5ECE-46E4-BB2A-7CF369597BFF}" srcOrd="3" destOrd="0" parTransId="{5E2B15D4-5119-4F90-BF23-50E7DA9DA40D}" sibTransId="{D7FD03B3-22C9-4119-A2E1-4430137D6FF0}"/>
    <dgm:cxn modelId="{DFE3C10D-03DC-4B49-A56C-C47C84CC8769}" type="presOf" srcId="{38341CB1-E67A-4A3D-862B-F88C4321C0E5}" destId="{94142842-92D6-4A9B-99D9-6F5E29DF4508}" srcOrd="0" destOrd="0" presId="urn:microsoft.com/office/officeart/2005/8/layout/hProcess9"/>
    <dgm:cxn modelId="{4FFC2212-D376-48A1-B2E7-EF0BF5CCB40D}" srcId="{38341CB1-E67A-4A3D-862B-F88C4321C0E5}" destId="{0B8A29A2-6A80-47D1-969C-8CF662C32FA4}" srcOrd="1" destOrd="0" parTransId="{26F6377F-B0CF-4F77-A08A-9AFC1CDEA3E3}" sibTransId="{63AB1E85-ECC0-4A45-A834-CCC3A7BD79D3}"/>
    <dgm:cxn modelId="{03605E1E-BCF6-4169-A9FF-CB144951E343}" srcId="{38341CB1-E67A-4A3D-862B-F88C4321C0E5}" destId="{B2A78B30-5DDE-4D8C-82A8-873AAC5D995F}" srcOrd="2" destOrd="0" parTransId="{4530AF26-F23A-4B1C-8952-D5E5114E908B}" sibTransId="{BA541F0C-F968-4108-B292-BA2FA3595527}"/>
    <dgm:cxn modelId="{4005DA20-2C5A-4783-AE94-925143E60768}" srcId="{38341CB1-E67A-4A3D-862B-F88C4321C0E5}" destId="{1B5586C1-4A79-4F30-B170-7CD954ECE098}" srcOrd="0" destOrd="0" parTransId="{FD43E891-FEBA-4D82-A17E-5E628C45AFDD}" sibTransId="{FBD112D9-1F0C-4DED-9097-9B4BC9304085}"/>
    <dgm:cxn modelId="{FABAD221-4612-4E3A-B9CC-DE0D92733563}" srcId="{38341CB1-E67A-4A3D-862B-F88C4321C0E5}" destId="{321E5F04-11AD-46C6-8CB8-FA0C3621EE76}" srcOrd="4" destOrd="0" parTransId="{5AA0D5C2-F277-4EF5-860D-57938C151FCE}" sibTransId="{7B2BD3DB-8448-4576-8ACD-F7BC6F5C276B}"/>
    <dgm:cxn modelId="{8B527622-84FD-4D86-A893-A97BED2DC0A4}" srcId="{38341CB1-E67A-4A3D-862B-F88C4321C0E5}" destId="{6CD8FFFA-0D5D-4D06-8B5C-573675AB8005}" srcOrd="5" destOrd="0" parTransId="{81A257BB-E349-4769-AA83-F67BFC0182FA}" sibTransId="{DD5838E8-9653-44AB-9667-78349995875C}"/>
    <dgm:cxn modelId="{DE427463-DCE6-4A82-92A9-7D0B767AC1F0}" type="presOf" srcId="{36C6A299-5ECE-46E4-BB2A-7CF369597BFF}" destId="{47FC9B84-2021-4C09-9886-4E5075E37B69}" srcOrd="0" destOrd="0" presId="urn:microsoft.com/office/officeart/2005/8/layout/hProcess9"/>
    <dgm:cxn modelId="{4393956B-132F-428E-A1FE-9929C2037350}" type="presOf" srcId="{0B8A29A2-6A80-47D1-969C-8CF662C32FA4}" destId="{C44B545A-7196-4DFC-AA92-A7399969A793}" srcOrd="0" destOrd="0" presId="urn:microsoft.com/office/officeart/2005/8/layout/hProcess9"/>
    <dgm:cxn modelId="{412FB777-F082-409D-B8B5-AD24C78E0AE9}" type="presOf" srcId="{B2A78B30-5DDE-4D8C-82A8-873AAC5D995F}" destId="{AE2214B1-4458-432B-A047-4F1F5B05BDCD}" srcOrd="0" destOrd="0" presId="urn:microsoft.com/office/officeart/2005/8/layout/hProcess9"/>
    <dgm:cxn modelId="{A9370C59-43EE-4631-8E86-A5BAF12FA438}" srcId="{38341CB1-E67A-4A3D-862B-F88C4321C0E5}" destId="{1B0CFE88-DE6F-4419-82EC-77CDD6065595}" srcOrd="6" destOrd="0" parTransId="{BC869EC0-D933-48F4-B361-1CE821EEFFD6}" sibTransId="{41EB3DA6-C91B-4A9B-82D9-04AAD694B6AE}"/>
    <dgm:cxn modelId="{F72E3AD4-1A26-47E9-A6DA-B43777581BD0}" type="presOf" srcId="{1B5586C1-4A79-4F30-B170-7CD954ECE098}" destId="{74BB9B84-70F0-479F-A930-3AA49A4CEAB8}" srcOrd="0" destOrd="0" presId="urn:microsoft.com/office/officeart/2005/8/layout/hProcess9"/>
    <dgm:cxn modelId="{2C43FDDE-CD18-4C8A-AEEC-01B9A9749110}" type="presOf" srcId="{321E5F04-11AD-46C6-8CB8-FA0C3621EE76}" destId="{7A893332-2A15-4650-A4B8-18894DBB452D}" srcOrd="0" destOrd="0" presId="urn:microsoft.com/office/officeart/2005/8/layout/hProcess9"/>
    <dgm:cxn modelId="{CDCF5DEB-DC8A-426F-BB51-00224841D7E7}" type="presOf" srcId="{6CD8FFFA-0D5D-4D06-8B5C-573675AB8005}" destId="{3F6ACAF2-85D1-4A3D-84F5-3082F19A8B40}" srcOrd="0" destOrd="0" presId="urn:microsoft.com/office/officeart/2005/8/layout/hProcess9"/>
    <dgm:cxn modelId="{CD05B0F4-003A-4242-AFCD-7632FCF6A9E0}" type="presOf" srcId="{1B0CFE88-DE6F-4419-82EC-77CDD6065595}" destId="{97FD4532-B543-4D3A-80B1-FDD1A4F90724}" srcOrd="0" destOrd="0" presId="urn:microsoft.com/office/officeart/2005/8/layout/hProcess9"/>
    <dgm:cxn modelId="{FB96709D-EF5D-4283-B6B5-5FB51EAC0400}" type="presParOf" srcId="{94142842-92D6-4A9B-99D9-6F5E29DF4508}" destId="{B20C44A7-E288-4742-89D0-D865C3FEA39F}" srcOrd="0" destOrd="0" presId="urn:microsoft.com/office/officeart/2005/8/layout/hProcess9"/>
    <dgm:cxn modelId="{DA2B7626-28D6-4930-8DC7-C0916AE5BF74}" type="presParOf" srcId="{94142842-92D6-4A9B-99D9-6F5E29DF4508}" destId="{C718CF21-E507-45E2-AFBA-BF84D04EDC07}" srcOrd="1" destOrd="0" presId="urn:microsoft.com/office/officeart/2005/8/layout/hProcess9"/>
    <dgm:cxn modelId="{DC370185-F0D5-4B0A-A5B2-A563F6D44626}" type="presParOf" srcId="{C718CF21-E507-45E2-AFBA-BF84D04EDC07}" destId="{74BB9B84-70F0-479F-A930-3AA49A4CEAB8}" srcOrd="0" destOrd="0" presId="urn:microsoft.com/office/officeart/2005/8/layout/hProcess9"/>
    <dgm:cxn modelId="{BFB8435C-DB8E-42D0-A1E3-4476FD823A0B}" type="presParOf" srcId="{C718CF21-E507-45E2-AFBA-BF84D04EDC07}" destId="{4E04C70E-2485-4036-8B5D-5C612261ACE9}" srcOrd="1" destOrd="0" presId="urn:microsoft.com/office/officeart/2005/8/layout/hProcess9"/>
    <dgm:cxn modelId="{68F68F6F-06AE-4278-8E03-C18515C20FD0}" type="presParOf" srcId="{C718CF21-E507-45E2-AFBA-BF84D04EDC07}" destId="{C44B545A-7196-4DFC-AA92-A7399969A793}" srcOrd="2" destOrd="0" presId="urn:microsoft.com/office/officeart/2005/8/layout/hProcess9"/>
    <dgm:cxn modelId="{7BD040C1-7F99-4070-893E-82B28D06AD09}" type="presParOf" srcId="{C718CF21-E507-45E2-AFBA-BF84D04EDC07}" destId="{0609ABF0-3B24-4A26-B0F4-5F6855190554}" srcOrd="3" destOrd="0" presId="urn:microsoft.com/office/officeart/2005/8/layout/hProcess9"/>
    <dgm:cxn modelId="{9C327B2D-34AE-4119-BD83-E0E4B314CBB8}" type="presParOf" srcId="{C718CF21-E507-45E2-AFBA-BF84D04EDC07}" destId="{AE2214B1-4458-432B-A047-4F1F5B05BDCD}" srcOrd="4" destOrd="0" presId="urn:microsoft.com/office/officeart/2005/8/layout/hProcess9"/>
    <dgm:cxn modelId="{BE809966-FFE2-4958-A067-A4552D5B6AFE}" type="presParOf" srcId="{C718CF21-E507-45E2-AFBA-BF84D04EDC07}" destId="{64B6DD8A-BD7A-4168-98AB-C1540333FD9C}" srcOrd="5" destOrd="0" presId="urn:microsoft.com/office/officeart/2005/8/layout/hProcess9"/>
    <dgm:cxn modelId="{EFCDE97A-1443-41FF-9299-8B60F188DA6A}" type="presParOf" srcId="{C718CF21-E507-45E2-AFBA-BF84D04EDC07}" destId="{47FC9B84-2021-4C09-9886-4E5075E37B69}" srcOrd="6" destOrd="0" presId="urn:microsoft.com/office/officeart/2005/8/layout/hProcess9"/>
    <dgm:cxn modelId="{2DB6D29B-7897-4009-B84E-2101D12680C4}" type="presParOf" srcId="{C718CF21-E507-45E2-AFBA-BF84D04EDC07}" destId="{1DBDBE7C-F3F2-42DE-870E-AD5821FE4EE9}" srcOrd="7" destOrd="0" presId="urn:microsoft.com/office/officeart/2005/8/layout/hProcess9"/>
    <dgm:cxn modelId="{344102CA-ED71-4F61-8F66-96BC444AEF13}" type="presParOf" srcId="{C718CF21-E507-45E2-AFBA-BF84D04EDC07}" destId="{7A893332-2A15-4650-A4B8-18894DBB452D}" srcOrd="8" destOrd="0" presId="urn:microsoft.com/office/officeart/2005/8/layout/hProcess9"/>
    <dgm:cxn modelId="{945A4368-271D-44A9-AF1D-4DBDE81BFB88}" type="presParOf" srcId="{C718CF21-E507-45E2-AFBA-BF84D04EDC07}" destId="{BCC20530-E1BD-4AC0-A503-246D0A857D8D}" srcOrd="9" destOrd="0" presId="urn:microsoft.com/office/officeart/2005/8/layout/hProcess9"/>
    <dgm:cxn modelId="{5F2CC486-403C-490E-BED7-4376F4EEF6C5}" type="presParOf" srcId="{C718CF21-E507-45E2-AFBA-BF84D04EDC07}" destId="{3F6ACAF2-85D1-4A3D-84F5-3082F19A8B40}" srcOrd="10" destOrd="0" presId="urn:microsoft.com/office/officeart/2005/8/layout/hProcess9"/>
    <dgm:cxn modelId="{5370A5A7-6AE2-4392-827F-E7D99A23C101}" type="presParOf" srcId="{C718CF21-E507-45E2-AFBA-BF84D04EDC07}" destId="{E474BDF1-6569-4177-A660-E9343A08F8D2}" srcOrd="11" destOrd="0" presId="urn:microsoft.com/office/officeart/2005/8/layout/hProcess9"/>
    <dgm:cxn modelId="{A62DCEE9-2C7E-4BCC-94F3-2C3499E535A9}" type="presParOf" srcId="{C718CF21-E507-45E2-AFBA-BF84D04EDC07}" destId="{97FD4532-B543-4D3A-80B1-FDD1A4F90724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AF3611-318A-4B34-BB80-60EE0CDE4C9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7D6C5FF-3686-41B9-A7C8-F9689E2A4CF0}">
      <dgm:prSet custT="1"/>
      <dgm:spPr/>
      <dgm:t>
        <a:bodyPr/>
        <a:lstStyle/>
        <a:p>
          <a:r>
            <a:rPr lang="pl-PL" sz="2000" dirty="0"/>
            <a:t>obsługujący wszystkie obecne oraz przyszłe programy Rady Nadzorczej PFRON</a:t>
          </a:r>
        </a:p>
      </dgm:t>
    </dgm:pt>
    <dgm:pt modelId="{77CD3330-2590-4CED-AAC1-0744703AADF6}" type="parTrans" cxnId="{0EBB1B42-9E33-4F16-905B-E7A891C687DE}">
      <dgm:prSet/>
      <dgm:spPr/>
      <dgm:t>
        <a:bodyPr/>
        <a:lstStyle/>
        <a:p>
          <a:endParaRPr lang="pl-PL" sz="2000"/>
        </a:p>
      </dgm:t>
    </dgm:pt>
    <dgm:pt modelId="{CA2B51F6-A7E7-4705-B5C6-C9596176A774}" type="sibTrans" cxnId="{0EBB1B42-9E33-4F16-905B-E7A891C687DE}">
      <dgm:prSet/>
      <dgm:spPr/>
      <dgm:t>
        <a:bodyPr/>
        <a:lstStyle/>
        <a:p>
          <a:endParaRPr lang="pl-PL" sz="2000"/>
        </a:p>
      </dgm:t>
    </dgm:pt>
    <dgm:pt modelId="{99C9C6DF-EB01-483C-80AE-96E9EB51E3AE}">
      <dgm:prSet custT="1"/>
      <dgm:spPr/>
      <dgm:t>
        <a:bodyPr/>
        <a:lstStyle/>
        <a:p>
          <a:r>
            <a:rPr lang="pl-PL" sz="2000" dirty="0"/>
            <a:t>konfigurowalny</a:t>
          </a:r>
        </a:p>
      </dgm:t>
    </dgm:pt>
    <dgm:pt modelId="{149C861E-3FA0-44AC-84A1-D91CF2E6ECFC}" type="parTrans" cxnId="{9705AE4F-4370-4B9A-B20A-DBA76D7C2D51}">
      <dgm:prSet/>
      <dgm:spPr/>
      <dgm:t>
        <a:bodyPr/>
        <a:lstStyle/>
        <a:p>
          <a:endParaRPr lang="pl-PL" sz="2000"/>
        </a:p>
      </dgm:t>
    </dgm:pt>
    <dgm:pt modelId="{18AD140D-FE44-46F0-BFDB-AFF28531BF5F}" type="sibTrans" cxnId="{9705AE4F-4370-4B9A-B20A-DBA76D7C2D51}">
      <dgm:prSet/>
      <dgm:spPr/>
      <dgm:t>
        <a:bodyPr/>
        <a:lstStyle/>
        <a:p>
          <a:endParaRPr lang="pl-PL" sz="2000"/>
        </a:p>
      </dgm:t>
    </dgm:pt>
    <dgm:pt modelId="{CB71C316-EA80-430B-B26E-A76606B30303}">
      <dgm:prSet custT="1"/>
      <dgm:spPr/>
      <dgm:t>
        <a:bodyPr/>
        <a:lstStyle/>
        <a:p>
          <a:r>
            <a:rPr lang="pl-PL" sz="2000" dirty="0"/>
            <a:t>pełna cyfrowa obsługa procesu przyznawania i rozliczania dofinansowań</a:t>
          </a:r>
        </a:p>
      </dgm:t>
    </dgm:pt>
    <dgm:pt modelId="{5FF804BD-4E67-4C44-9A4C-EDB7B3C03652}" type="parTrans" cxnId="{936C67FA-7ECC-4C74-8106-0527C89D69D6}">
      <dgm:prSet/>
      <dgm:spPr/>
      <dgm:t>
        <a:bodyPr/>
        <a:lstStyle/>
        <a:p>
          <a:endParaRPr lang="pl-PL" sz="2000"/>
        </a:p>
      </dgm:t>
    </dgm:pt>
    <dgm:pt modelId="{729DA055-AB79-4D95-B2A0-1FBFEF1B85CF}" type="sibTrans" cxnId="{936C67FA-7ECC-4C74-8106-0527C89D69D6}">
      <dgm:prSet/>
      <dgm:spPr/>
      <dgm:t>
        <a:bodyPr/>
        <a:lstStyle/>
        <a:p>
          <a:endParaRPr lang="pl-PL" sz="2000"/>
        </a:p>
      </dgm:t>
    </dgm:pt>
    <dgm:pt modelId="{FDB16AB8-2088-4BB3-A645-D9A6DC5CC29B}">
      <dgm:prSet custT="1"/>
      <dgm:spPr/>
      <dgm:t>
        <a:bodyPr/>
        <a:lstStyle/>
        <a:p>
          <a:r>
            <a:rPr lang="pl-PL" sz="2000" dirty="0"/>
            <a:t>wydajny</a:t>
          </a:r>
        </a:p>
      </dgm:t>
    </dgm:pt>
    <dgm:pt modelId="{52FA8402-75C2-4F5D-B132-99FF6EFFF526}" type="parTrans" cxnId="{0D5AF791-9F9F-4177-867A-0B242EBC96E0}">
      <dgm:prSet/>
      <dgm:spPr/>
      <dgm:t>
        <a:bodyPr/>
        <a:lstStyle/>
        <a:p>
          <a:endParaRPr lang="pl-PL" sz="2000"/>
        </a:p>
      </dgm:t>
    </dgm:pt>
    <dgm:pt modelId="{7C2413A1-E1F7-4591-A347-A1CDEA8FAB50}" type="sibTrans" cxnId="{0D5AF791-9F9F-4177-867A-0B242EBC96E0}">
      <dgm:prSet/>
      <dgm:spPr/>
      <dgm:t>
        <a:bodyPr/>
        <a:lstStyle/>
        <a:p>
          <a:endParaRPr lang="pl-PL" sz="2000"/>
        </a:p>
      </dgm:t>
    </dgm:pt>
    <dgm:pt modelId="{795FCFA7-8A1F-43D1-86C6-F3631E7BDD1E}">
      <dgm:prSet custT="1"/>
      <dgm:spPr/>
      <dgm:t>
        <a:bodyPr/>
        <a:lstStyle/>
        <a:p>
          <a:r>
            <a:rPr lang="pl-PL" sz="2000" dirty="0"/>
            <a:t>bezpieczny</a:t>
          </a:r>
        </a:p>
      </dgm:t>
    </dgm:pt>
    <dgm:pt modelId="{CD9A8D4C-08AF-4732-9767-82F03D26396A}" type="parTrans" cxnId="{D8FC009E-0786-4E08-BBA3-2EBB455650CF}">
      <dgm:prSet/>
      <dgm:spPr/>
      <dgm:t>
        <a:bodyPr/>
        <a:lstStyle/>
        <a:p>
          <a:endParaRPr lang="pl-PL" sz="2000"/>
        </a:p>
      </dgm:t>
    </dgm:pt>
    <dgm:pt modelId="{EFFB1B1A-3F6E-428F-A3EB-A88F4C5B82E7}" type="sibTrans" cxnId="{D8FC009E-0786-4E08-BBA3-2EBB455650CF}">
      <dgm:prSet/>
      <dgm:spPr/>
      <dgm:t>
        <a:bodyPr/>
        <a:lstStyle/>
        <a:p>
          <a:endParaRPr lang="pl-PL" sz="2000"/>
        </a:p>
      </dgm:t>
    </dgm:pt>
    <dgm:pt modelId="{DFF34853-016B-43D7-A988-93B0F067C056}">
      <dgm:prSet custT="1"/>
      <dgm:spPr/>
      <dgm:t>
        <a:bodyPr/>
        <a:lstStyle/>
        <a:p>
          <a:r>
            <a:rPr lang="pl-PL" sz="2000" dirty="0"/>
            <a:t>dostępny cyfrowo (zgodność z WCAG)</a:t>
          </a:r>
        </a:p>
      </dgm:t>
    </dgm:pt>
    <dgm:pt modelId="{A43AA114-C0B7-4989-93BC-83F9E745A1A5}" type="parTrans" cxnId="{CAD2DFBC-CE7F-4C66-9520-CCFDFDB8020D}">
      <dgm:prSet/>
      <dgm:spPr/>
      <dgm:t>
        <a:bodyPr/>
        <a:lstStyle/>
        <a:p>
          <a:endParaRPr lang="pl-PL" sz="2000"/>
        </a:p>
      </dgm:t>
    </dgm:pt>
    <dgm:pt modelId="{46A1BA29-2443-4DB1-BE96-C5103F9D5A30}" type="sibTrans" cxnId="{CAD2DFBC-CE7F-4C66-9520-CCFDFDB8020D}">
      <dgm:prSet/>
      <dgm:spPr/>
      <dgm:t>
        <a:bodyPr/>
        <a:lstStyle/>
        <a:p>
          <a:endParaRPr lang="pl-PL" sz="2000"/>
        </a:p>
      </dgm:t>
    </dgm:pt>
    <dgm:pt modelId="{3529EAFD-509E-4B6F-AEA4-E61FE8209F68}">
      <dgm:prSet phldrT="[Tekst]" custT="1"/>
      <dgm:spPr/>
      <dgm:t>
        <a:bodyPr/>
        <a:lstStyle/>
        <a:p>
          <a:r>
            <a:rPr lang="pl-PL" sz="2000" dirty="0"/>
            <a:t>dostępny on-line 24h/365 dni </a:t>
          </a:r>
        </a:p>
      </dgm:t>
    </dgm:pt>
    <dgm:pt modelId="{341674B1-7AC4-42A9-A601-9AD092D41FE6}" type="sibTrans" cxnId="{0CF64354-2406-4E06-BD16-F03B15DF966C}">
      <dgm:prSet/>
      <dgm:spPr/>
      <dgm:t>
        <a:bodyPr/>
        <a:lstStyle/>
        <a:p>
          <a:endParaRPr lang="pl-PL" sz="2000"/>
        </a:p>
      </dgm:t>
    </dgm:pt>
    <dgm:pt modelId="{AAFE43A2-E622-40E4-B853-8D3A9F7EE354}" type="parTrans" cxnId="{0CF64354-2406-4E06-BD16-F03B15DF966C}">
      <dgm:prSet/>
      <dgm:spPr/>
      <dgm:t>
        <a:bodyPr/>
        <a:lstStyle/>
        <a:p>
          <a:endParaRPr lang="pl-PL" sz="2000"/>
        </a:p>
      </dgm:t>
    </dgm:pt>
    <dgm:pt modelId="{85D70DF5-F444-4AB7-A09A-7B3C04FE5E0E}">
      <dgm:prSet phldrT="[Tekst]" custT="1"/>
      <dgm:spPr/>
      <dgm:t>
        <a:bodyPr/>
        <a:lstStyle/>
        <a:p>
          <a:r>
            <a:rPr lang="pl-PL" sz="3600" dirty="0"/>
            <a:t>Założenia</a:t>
          </a:r>
        </a:p>
        <a:p>
          <a:endParaRPr lang="pl-PL" sz="2000" dirty="0"/>
        </a:p>
      </dgm:t>
    </dgm:pt>
    <dgm:pt modelId="{13AA1002-91DA-41E5-9752-C9364A7CC607}" type="sibTrans" cxnId="{B169DAB5-A6F9-4C9B-88EF-905332E30E59}">
      <dgm:prSet/>
      <dgm:spPr/>
      <dgm:t>
        <a:bodyPr/>
        <a:lstStyle/>
        <a:p>
          <a:endParaRPr lang="pl-PL" sz="2000"/>
        </a:p>
      </dgm:t>
    </dgm:pt>
    <dgm:pt modelId="{19F23E64-282E-4CE5-B295-E209140645E2}" type="parTrans" cxnId="{B169DAB5-A6F9-4C9B-88EF-905332E30E59}">
      <dgm:prSet/>
      <dgm:spPr/>
      <dgm:t>
        <a:bodyPr/>
        <a:lstStyle/>
        <a:p>
          <a:endParaRPr lang="pl-PL" sz="2000"/>
        </a:p>
      </dgm:t>
    </dgm:pt>
    <dgm:pt modelId="{3A2F01DD-801D-43E4-BB35-EE9DAEC2D206}" type="pres">
      <dgm:prSet presAssocID="{80AF3611-318A-4B34-BB80-60EE0CDE4C98}" presName="vert0" presStyleCnt="0">
        <dgm:presLayoutVars>
          <dgm:dir/>
          <dgm:animOne val="branch"/>
          <dgm:animLvl val="lvl"/>
        </dgm:presLayoutVars>
      </dgm:prSet>
      <dgm:spPr/>
    </dgm:pt>
    <dgm:pt modelId="{EF60C8BD-E927-4052-BA48-33224AB90CDF}" type="pres">
      <dgm:prSet presAssocID="{85D70DF5-F444-4AB7-A09A-7B3C04FE5E0E}" presName="thickLine" presStyleLbl="alignNode1" presStyleIdx="0" presStyleCnt="1"/>
      <dgm:spPr/>
    </dgm:pt>
    <dgm:pt modelId="{6D6917E7-E953-4E34-B913-3D8D108FCE6D}" type="pres">
      <dgm:prSet presAssocID="{85D70DF5-F444-4AB7-A09A-7B3C04FE5E0E}" presName="horz1" presStyleCnt="0"/>
      <dgm:spPr/>
    </dgm:pt>
    <dgm:pt modelId="{50C3A4A1-5712-480A-9C00-54DF0012FDEE}" type="pres">
      <dgm:prSet presAssocID="{85D70DF5-F444-4AB7-A09A-7B3C04FE5E0E}" presName="tx1" presStyleLbl="revTx" presStyleIdx="0" presStyleCnt="8"/>
      <dgm:spPr/>
    </dgm:pt>
    <dgm:pt modelId="{9386B062-FF26-45A7-ADC1-1759459D4962}" type="pres">
      <dgm:prSet presAssocID="{85D70DF5-F444-4AB7-A09A-7B3C04FE5E0E}" presName="vert1" presStyleCnt="0"/>
      <dgm:spPr/>
    </dgm:pt>
    <dgm:pt modelId="{AF0AEA4E-9193-4DEC-BE2B-D6391349DEBB}" type="pres">
      <dgm:prSet presAssocID="{3529EAFD-509E-4B6F-AEA4-E61FE8209F68}" presName="vertSpace2a" presStyleCnt="0"/>
      <dgm:spPr/>
    </dgm:pt>
    <dgm:pt modelId="{E419842B-CA0F-4D58-B898-B653E1555388}" type="pres">
      <dgm:prSet presAssocID="{3529EAFD-509E-4B6F-AEA4-E61FE8209F68}" presName="horz2" presStyleCnt="0"/>
      <dgm:spPr/>
    </dgm:pt>
    <dgm:pt modelId="{73E45DB3-AEB5-4AB1-85F7-433522016E52}" type="pres">
      <dgm:prSet presAssocID="{3529EAFD-509E-4B6F-AEA4-E61FE8209F68}" presName="horzSpace2" presStyleCnt="0"/>
      <dgm:spPr/>
    </dgm:pt>
    <dgm:pt modelId="{70B0D63C-DBDD-4A75-B09B-582C783DE525}" type="pres">
      <dgm:prSet presAssocID="{3529EAFD-509E-4B6F-AEA4-E61FE8209F68}" presName="tx2" presStyleLbl="revTx" presStyleIdx="1" presStyleCnt="8"/>
      <dgm:spPr/>
    </dgm:pt>
    <dgm:pt modelId="{F4BFD7D0-5E1B-4E7D-B6FC-ACEEC69552DC}" type="pres">
      <dgm:prSet presAssocID="{3529EAFD-509E-4B6F-AEA4-E61FE8209F68}" presName="vert2" presStyleCnt="0"/>
      <dgm:spPr/>
    </dgm:pt>
    <dgm:pt modelId="{A2B542B4-0C03-4DF0-9CA8-F1B5E1346C08}" type="pres">
      <dgm:prSet presAssocID="{3529EAFD-509E-4B6F-AEA4-E61FE8209F68}" presName="thinLine2b" presStyleLbl="callout" presStyleIdx="0" presStyleCnt="7"/>
      <dgm:spPr>
        <a:ln>
          <a:solidFill>
            <a:srgbClr val="48A23F"/>
          </a:solidFill>
        </a:ln>
      </dgm:spPr>
    </dgm:pt>
    <dgm:pt modelId="{B9D487A1-F014-4B51-95F2-C3DAAE5A085C}" type="pres">
      <dgm:prSet presAssocID="{3529EAFD-509E-4B6F-AEA4-E61FE8209F68}" presName="vertSpace2b" presStyleCnt="0"/>
      <dgm:spPr/>
    </dgm:pt>
    <dgm:pt modelId="{7F7328E9-11BD-453B-BFEE-FDBA62BF1A83}" type="pres">
      <dgm:prSet presAssocID="{67D6C5FF-3686-41B9-A7C8-F9689E2A4CF0}" presName="horz2" presStyleCnt="0"/>
      <dgm:spPr/>
    </dgm:pt>
    <dgm:pt modelId="{6C70CE05-136A-4985-BFDE-4559E2713A8C}" type="pres">
      <dgm:prSet presAssocID="{67D6C5FF-3686-41B9-A7C8-F9689E2A4CF0}" presName="horzSpace2" presStyleCnt="0"/>
      <dgm:spPr/>
    </dgm:pt>
    <dgm:pt modelId="{A444852D-711D-406D-B45F-A5B93C664829}" type="pres">
      <dgm:prSet presAssocID="{67D6C5FF-3686-41B9-A7C8-F9689E2A4CF0}" presName="tx2" presStyleLbl="revTx" presStyleIdx="2" presStyleCnt="8"/>
      <dgm:spPr/>
    </dgm:pt>
    <dgm:pt modelId="{B7B770EA-3725-42CC-9893-389DA3F12650}" type="pres">
      <dgm:prSet presAssocID="{67D6C5FF-3686-41B9-A7C8-F9689E2A4CF0}" presName="vert2" presStyleCnt="0"/>
      <dgm:spPr/>
    </dgm:pt>
    <dgm:pt modelId="{CDFEF85E-E274-4DF4-AA2C-820827DC4D66}" type="pres">
      <dgm:prSet presAssocID="{67D6C5FF-3686-41B9-A7C8-F9689E2A4CF0}" presName="thinLine2b" presStyleLbl="callout" presStyleIdx="1" presStyleCnt="7"/>
      <dgm:spPr>
        <a:ln>
          <a:solidFill>
            <a:srgbClr val="48A23F"/>
          </a:solidFill>
        </a:ln>
      </dgm:spPr>
    </dgm:pt>
    <dgm:pt modelId="{F63F4E10-FE69-4DAC-A977-F2C709C6C6A9}" type="pres">
      <dgm:prSet presAssocID="{67D6C5FF-3686-41B9-A7C8-F9689E2A4CF0}" presName="vertSpace2b" presStyleCnt="0"/>
      <dgm:spPr/>
    </dgm:pt>
    <dgm:pt modelId="{DAE3505D-D104-4BFC-81E5-A55FB01B096A}" type="pres">
      <dgm:prSet presAssocID="{99C9C6DF-EB01-483C-80AE-96E9EB51E3AE}" presName="horz2" presStyleCnt="0"/>
      <dgm:spPr/>
    </dgm:pt>
    <dgm:pt modelId="{DF43649F-4B56-4944-8748-1EFD0CDB1557}" type="pres">
      <dgm:prSet presAssocID="{99C9C6DF-EB01-483C-80AE-96E9EB51E3AE}" presName="horzSpace2" presStyleCnt="0"/>
      <dgm:spPr/>
    </dgm:pt>
    <dgm:pt modelId="{7ACB7A87-DD61-4AC1-B08C-4313F41B84AA}" type="pres">
      <dgm:prSet presAssocID="{99C9C6DF-EB01-483C-80AE-96E9EB51E3AE}" presName="tx2" presStyleLbl="revTx" presStyleIdx="3" presStyleCnt="8"/>
      <dgm:spPr/>
    </dgm:pt>
    <dgm:pt modelId="{01E263F5-2CC5-40B3-9491-4409C0335D8C}" type="pres">
      <dgm:prSet presAssocID="{99C9C6DF-EB01-483C-80AE-96E9EB51E3AE}" presName="vert2" presStyleCnt="0"/>
      <dgm:spPr/>
    </dgm:pt>
    <dgm:pt modelId="{C3DEA913-CC85-4C80-B3D4-F3DEEDF4D3A0}" type="pres">
      <dgm:prSet presAssocID="{99C9C6DF-EB01-483C-80AE-96E9EB51E3AE}" presName="thinLine2b" presStyleLbl="callout" presStyleIdx="2" presStyleCnt="7"/>
      <dgm:spPr>
        <a:ln>
          <a:solidFill>
            <a:srgbClr val="48A23F"/>
          </a:solidFill>
        </a:ln>
      </dgm:spPr>
    </dgm:pt>
    <dgm:pt modelId="{30103955-737E-4CB7-89A8-80976E72F635}" type="pres">
      <dgm:prSet presAssocID="{99C9C6DF-EB01-483C-80AE-96E9EB51E3AE}" presName="vertSpace2b" presStyleCnt="0"/>
      <dgm:spPr/>
    </dgm:pt>
    <dgm:pt modelId="{D4E2A52D-3C63-4999-872C-8C30D19195C9}" type="pres">
      <dgm:prSet presAssocID="{CB71C316-EA80-430B-B26E-A76606B30303}" presName="horz2" presStyleCnt="0"/>
      <dgm:spPr/>
    </dgm:pt>
    <dgm:pt modelId="{EFAA50BA-C824-41F1-AF30-AD35D779B7AB}" type="pres">
      <dgm:prSet presAssocID="{CB71C316-EA80-430B-B26E-A76606B30303}" presName="horzSpace2" presStyleCnt="0"/>
      <dgm:spPr/>
    </dgm:pt>
    <dgm:pt modelId="{1498A7D8-3BF6-40AA-BF6B-A07FC01CBBB2}" type="pres">
      <dgm:prSet presAssocID="{CB71C316-EA80-430B-B26E-A76606B30303}" presName="tx2" presStyleLbl="revTx" presStyleIdx="4" presStyleCnt="8"/>
      <dgm:spPr/>
    </dgm:pt>
    <dgm:pt modelId="{DD032696-B6C9-44C2-B9E6-78E8365EA15E}" type="pres">
      <dgm:prSet presAssocID="{CB71C316-EA80-430B-B26E-A76606B30303}" presName="vert2" presStyleCnt="0"/>
      <dgm:spPr/>
    </dgm:pt>
    <dgm:pt modelId="{824A7DDD-58F7-45C1-B6A3-0040E0D8135A}" type="pres">
      <dgm:prSet presAssocID="{CB71C316-EA80-430B-B26E-A76606B30303}" presName="thinLine2b" presStyleLbl="callout" presStyleIdx="3" presStyleCnt="7"/>
      <dgm:spPr>
        <a:ln>
          <a:solidFill>
            <a:srgbClr val="48A23F"/>
          </a:solidFill>
        </a:ln>
      </dgm:spPr>
    </dgm:pt>
    <dgm:pt modelId="{FA9624F8-D95F-4004-B0F0-6D4DB6B8DF8A}" type="pres">
      <dgm:prSet presAssocID="{CB71C316-EA80-430B-B26E-A76606B30303}" presName="vertSpace2b" presStyleCnt="0"/>
      <dgm:spPr/>
    </dgm:pt>
    <dgm:pt modelId="{D84D1F90-E65F-4BFB-92FF-FEA7693D759B}" type="pres">
      <dgm:prSet presAssocID="{FDB16AB8-2088-4BB3-A645-D9A6DC5CC29B}" presName="horz2" presStyleCnt="0"/>
      <dgm:spPr/>
    </dgm:pt>
    <dgm:pt modelId="{486BA3BA-3427-4A8F-B2A9-A5124746E9CE}" type="pres">
      <dgm:prSet presAssocID="{FDB16AB8-2088-4BB3-A645-D9A6DC5CC29B}" presName="horzSpace2" presStyleCnt="0"/>
      <dgm:spPr/>
    </dgm:pt>
    <dgm:pt modelId="{82BC87FA-ACA7-4105-A0F9-DC79E57FC90B}" type="pres">
      <dgm:prSet presAssocID="{FDB16AB8-2088-4BB3-A645-D9A6DC5CC29B}" presName="tx2" presStyleLbl="revTx" presStyleIdx="5" presStyleCnt="8"/>
      <dgm:spPr/>
    </dgm:pt>
    <dgm:pt modelId="{E52E45DD-6FAD-4105-AA6F-2561CFAC3554}" type="pres">
      <dgm:prSet presAssocID="{FDB16AB8-2088-4BB3-A645-D9A6DC5CC29B}" presName="vert2" presStyleCnt="0"/>
      <dgm:spPr/>
    </dgm:pt>
    <dgm:pt modelId="{DE6684E1-2AD7-413A-9405-5B78CF727D11}" type="pres">
      <dgm:prSet presAssocID="{FDB16AB8-2088-4BB3-A645-D9A6DC5CC29B}" presName="thinLine2b" presStyleLbl="callout" presStyleIdx="4" presStyleCnt="7"/>
      <dgm:spPr>
        <a:ln>
          <a:solidFill>
            <a:srgbClr val="48A23F"/>
          </a:solidFill>
        </a:ln>
      </dgm:spPr>
    </dgm:pt>
    <dgm:pt modelId="{01036644-4D61-44B8-A743-6D5D096C1D16}" type="pres">
      <dgm:prSet presAssocID="{FDB16AB8-2088-4BB3-A645-D9A6DC5CC29B}" presName="vertSpace2b" presStyleCnt="0"/>
      <dgm:spPr/>
    </dgm:pt>
    <dgm:pt modelId="{091E0A72-AF60-47BE-8E7C-AF3E4615F3AF}" type="pres">
      <dgm:prSet presAssocID="{795FCFA7-8A1F-43D1-86C6-F3631E7BDD1E}" presName="horz2" presStyleCnt="0"/>
      <dgm:spPr/>
    </dgm:pt>
    <dgm:pt modelId="{ED793065-C602-412E-87FF-892779FF8FE4}" type="pres">
      <dgm:prSet presAssocID="{795FCFA7-8A1F-43D1-86C6-F3631E7BDD1E}" presName="horzSpace2" presStyleCnt="0"/>
      <dgm:spPr/>
    </dgm:pt>
    <dgm:pt modelId="{F2507F12-F981-459B-AEA1-AFE8E84066D5}" type="pres">
      <dgm:prSet presAssocID="{795FCFA7-8A1F-43D1-86C6-F3631E7BDD1E}" presName="tx2" presStyleLbl="revTx" presStyleIdx="6" presStyleCnt="8"/>
      <dgm:spPr/>
    </dgm:pt>
    <dgm:pt modelId="{0B37383D-EACF-496B-BA79-2D1B4037728E}" type="pres">
      <dgm:prSet presAssocID="{795FCFA7-8A1F-43D1-86C6-F3631E7BDD1E}" presName="vert2" presStyleCnt="0"/>
      <dgm:spPr/>
    </dgm:pt>
    <dgm:pt modelId="{252A09FE-559E-400B-ACAA-C498B8111CE7}" type="pres">
      <dgm:prSet presAssocID="{795FCFA7-8A1F-43D1-86C6-F3631E7BDD1E}" presName="thinLine2b" presStyleLbl="callout" presStyleIdx="5" presStyleCnt="7"/>
      <dgm:spPr>
        <a:ln>
          <a:solidFill>
            <a:srgbClr val="48A23F"/>
          </a:solidFill>
        </a:ln>
      </dgm:spPr>
    </dgm:pt>
    <dgm:pt modelId="{EFE451EC-BDD6-4D22-87FA-7417A23B6F7E}" type="pres">
      <dgm:prSet presAssocID="{795FCFA7-8A1F-43D1-86C6-F3631E7BDD1E}" presName="vertSpace2b" presStyleCnt="0"/>
      <dgm:spPr/>
    </dgm:pt>
    <dgm:pt modelId="{84222116-2F8C-46D9-BE36-B711943101E8}" type="pres">
      <dgm:prSet presAssocID="{DFF34853-016B-43D7-A988-93B0F067C056}" presName="horz2" presStyleCnt="0"/>
      <dgm:spPr/>
    </dgm:pt>
    <dgm:pt modelId="{A6EB2FD5-AFD8-40EA-A6FE-8FDF386C5317}" type="pres">
      <dgm:prSet presAssocID="{DFF34853-016B-43D7-A988-93B0F067C056}" presName="horzSpace2" presStyleCnt="0"/>
      <dgm:spPr/>
    </dgm:pt>
    <dgm:pt modelId="{7E66D1D7-2704-46A2-A2D1-3622077E5C38}" type="pres">
      <dgm:prSet presAssocID="{DFF34853-016B-43D7-A988-93B0F067C056}" presName="tx2" presStyleLbl="revTx" presStyleIdx="7" presStyleCnt="8"/>
      <dgm:spPr/>
    </dgm:pt>
    <dgm:pt modelId="{A54E43FE-FD4C-401E-AC8C-DABE135BCF69}" type="pres">
      <dgm:prSet presAssocID="{DFF34853-016B-43D7-A988-93B0F067C056}" presName="vert2" presStyleCnt="0"/>
      <dgm:spPr/>
    </dgm:pt>
    <dgm:pt modelId="{67B127CD-C6C7-46A6-8397-AACCF53FA2FB}" type="pres">
      <dgm:prSet presAssocID="{DFF34853-016B-43D7-A988-93B0F067C056}" presName="thinLine2b" presStyleLbl="callout" presStyleIdx="6" presStyleCnt="7"/>
      <dgm:spPr/>
    </dgm:pt>
    <dgm:pt modelId="{32F2BEE5-1ECA-429C-A13C-48EBBE00D233}" type="pres">
      <dgm:prSet presAssocID="{DFF34853-016B-43D7-A988-93B0F067C056}" presName="vertSpace2b" presStyleCnt="0"/>
      <dgm:spPr/>
    </dgm:pt>
  </dgm:ptLst>
  <dgm:cxnLst>
    <dgm:cxn modelId="{BA0A3F14-312C-40A2-B994-B1874B8F2E31}" type="presOf" srcId="{67D6C5FF-3686-41B9-A7C8-F9689E2A4CF0}" destId="{A444852D-711D-406D-B45F-A5B93C664829}" srcOrd="0" destOrd="0" presId="urn:microsoft.com/office/officeart/2008/layout/LinedList"/>
    <dgm:cxn modelId="{D9DDDC19-18DC-4E22-AF43-B5F86427D489}" type="presOf" srcId="{80AF3611-318A-4B34-BB80-60EE0CDE4C98}" destId="{3A2F01DD-801D-43E4-BB35-EE9DAEC2D206}" srcOrd="0" destOrd="0" presId="urn:microsoft.com/office/officeart/2008/layout/LinedList"/>
    <dgm:cxn modelId="{0EBB1B42-9E33-4F16-905B-E7A891C687DE}" srcId="{85D70DF5-F444-4AB7-A09A-7B3C04FE5E0E}" destId="{67D6C5FF-3686-41B9-A7C8-F9689E2A4CF0}" srcOrd="1" destOrd="0" parTransId="{77CD3330-2590-4CED-AAC1-0744703AADF6}" sibTransId="{CA2B51F6-A7E7-4705-B5C6-C9596176A774}"/>
    <dgm:cxn modelId="{E76D6043-4F7A-40C1-A652-5C69D171D327}" type="presOf" srcId="{795FCFA7-8A1F-43D1-86C6-F3631E7BDD1E}" destId="{F2507F12-F981-459B-AEA1-AFE8E84066D5}" srcOrd="0" destOrd="0" presId="urn:microsoft.com/office/officeart/2008/layout/LinedList"/>
    <dgm:cxn modelId="{AD564B43-991C-4729-9186-EDA6B628439D}" type="presOf" srcId="{3529EAFD-509E-4B6F-AEA4-E61FE8209F68}" destId="{70B0D63C-DBDD-4A75-B09B-582C783DE525}" srcOrd="0" destOrd="0" presId="urn:microsoft.com/office/officeart/2008/layout/LinedList"/>
    <dgm:cxn modelId="{9705AE4F-4370-4B9A-B20A-DBA76D7C2D51}" srcId="{85D70DF5-F444-4AB7-A09A-7B3C04FE5E0E}" destId="{99C9C6DF-EB01-483C-80AE-96E9EB51E3AE}" srcOrd="2" destOrd="0" parTransId="{149C861E-3FA0-44AC-84A1-D91CF2E6ECFC}" sibTransId="{18AD140D-FE44-46F0-BFDB-AFF28531BF5F}"/>
    <dgm:cxn modelId="{0CF64354-2406-4E06-BD16-F03B15DF966C}" srcId="{85D70DF5-F444-4AB7-A09A-7B3C04FE5E0E}" destId="{3529EAFD-509E-4B6F-AEA4-E61FE8209F68}" srcOrd="0" destOrd="0" parTransId="{AAFE43A2-E622-40E4-B853-8D3A9F7EE354}" sibTransId="{341674B1-7AC4-42A9-A601-9AD092D41FE6}"/>
    <dgm:cxn modelId="{5877A08C-B691-4792-B3AB-71AC607F9FBE}" type="presOf" srcId="{99C9C6DF-EB01-483C-80AE-96E9EB51E3AE}" destId="{7ACB7A87-DD61-4AC1-B08C-4313F41B84AA}" srcOrd="0" destOrd="0" presId="urn:microsoft.com/office/officeart/2008/layout/LinedList"/>
    <dgm:cxn modelId="{0D5AF791-9F9F-4177-867A-0B242EBC96E0}" srcId="{85D70DF5-F444-4AB7-A09A-7B3C04FE5E0E}" destId="{FDB16AB8-2088-4BB3-A645-D9A6DC5CC29B}" srcOrd="4" destOrd="0" parTransId="{52FA8402-75C2-4F5D-B132-99FF6EFFF526}" sibTransId="{7C2413A1-E1F7-4591-A347-A1CDEA8FAB50}"/>
    <dgm:cxn modelId="{D8FC009E-0786-4E08-BBA3-2EBB455650CF}" srcId="{85D70DF5-F444-4AB7-A09A-7B3C04FE5E0E}" destId="{795FCFA7-8A1F-43D1-86C6-F3631E7BDD1E}" srcOrd="5" destOrd="0" parTransId="{CD9A8D4C-08AF-4732-9767-82F03D26396A}" sibTransId="{EFFB1B1A-3F6E-428F-A3EB-A88F4C5B82E7}"/>
    <dgm:cxn modelId="{FE972AA5-861F-4463-BDE4-912B1F3E74E4}" type="presOf" srcId="{CB71C316-EA80-430B-B26E-A76606B30303}" destId="{1498A7D8-3BF6-40AA-BF6B-A07FC01CBBB2}" srcOrd="0" destOrd="0" presId="urn:microsoft.com/office/officeart/2008/layout/LinedList"/>
    <dgm:cxn modelId="{B169DAB5-A6F9-4C9B-88EF-905332E30E59}" srcId="{80AF3611-318A-4B34-BB80-60EE0CDE4C98}" destId="{85D70DF5-F444-4AB7-A09A-7B3C04FE5E0E}" srcOrd="0" destOrd="0" parTransId="{19F23E64-282E-4CE5-B295-E209140645E2}" sibTransId="{13AA1002-91DA-41E5-9752-C9364A7CC607}"/>
    <dgm:cxn modelId="{4016DEBB-2E73-43EE-A5D1-DC08D2D21CFB}" type="presOf" srcId="{85D70DF5-F444-4AB7-A09A-7B3C04FE5E0E}" destId="{50C3A4A1-5712-480A-9C00-54DF0012FDEE}" srcOrd="0" destOrd="0" presId="urn:microsoft.com/office/officeart/2008/layout/LinedList"/>
    <dgm:cxn modelId="{CAD2DFBC-CE7F-4C66-9520-CCFDFDB8020D}" srcId="{85D70DF5-F444-4AB7-A09A-7B3C04FE5E0E}" destId="{DFF34853-016B-43D7-A988-93B0F067C056}" srcOrd="6" destOrd="0" parTransId="{A43AA114-C0B7-4989-93BC-83F9E745A1A5}" sibTransId="{46A1BA29-2443-4DB1-BE96-C5103F9D5A30}"/>
    <dgm:cxn modelId="{196D9FC8-0F6B-4111-823C-101426707C82}" type="presOf" srcId="{DFF34853-016B-43D7-A988-93B0F067C056}" destId="{7E66D1D7-2704-46A2-A2D1-3622077E5C38}" srcOrd="0" destOrd="0" presId="urn:microsoft.com/office/officeart/2008/layout/LinedList"/>
    <dgm:cxn modelId="{0F9608EB-6385-48CB-8077-CEB24863C597}" type="presOf" srcId="{FDB16AB8-2088-4BB3-A645-D9A6DC5CC29B}" destId="{82BC87FA-ACA7-4105-A0F9-DC79E57FC90B}" srcOrd="0" destOrd="0" presId="urn:microsoft.com/office/officeart/2008/layout/LinedList"/>
    <dgm:cxn modelId="{936C67FA-7ECC-4C74-8106-0527C89D69D6}" srcId="{85D70DF5-F444-4AB7-A09A-7B3C04FE5E0E}" destId="{CB71C316-EA80-430B-B26E-A76606B30303}" srcOrd="3" destOrd="0" parTransId="{5FF804BD-4E67-4C44-9A4C-EDB7B3C03652}" sibTransId="{729DA055-AB79-4D95-B2A0-1FBFEF1B85CF}"/>
    <dgm:cxn modelId="{07A40EB8-D953-4FA9-BA00-791F8CD40DFE}" type="presParOf" srcId="{3A2F01DD-801D-43E4-BB35-EE9DAEC2D206}" destId="{EF60C8BD-E927-4052-BA48-33224AB90CDF}" srcOrd="0" destOrd="0" presId="urn:microsoft.com/office/officeart/2008/layout/LinedList"/>
    <dgm:cxn modelId="{1D1865F1-7319-4154-8336-755744433A4A}" type="presParOf" srcId="{3A2F01DD-801D-43E4-BB35-EE9DAEC2D206}" destId="{6D6917E7-E953-4E34-B913-3D8D108FCE6D}" srcOrd="1" destOrd="0" presId="urn:microsoft.com/office/officeart/2008/layout/LinedList"/>
    <dgm:cxn modelId="{21531452-747D-403E-96C2-042F7057A36D}" type="presParOf" srcId="{6D6917E7-E953-4E34-B913-3D8D108FCE6D}" destId="{50C3A4A1-5712-480A-9C00-54DF0012FDEE}" srcOrd="0" destOrd="0" presId="urn:microsoft.com/office/officeart/2008/layout/LinedList"/>
    <dgm:cxn modelId="{BC6C590D-6E13-4BED-B4EE-B40060D3D790}" type="presParOf" srcId="{6D6917E7-E953-4E34-B913-3D8D108FCE6D}" destId="{9386B062-FF26-45A7-ADC1-1759459D4962}" srcOrd="1" destOrd="0" presId="urn:microsoft.com/office/officeart/2008/layout/LinedList"/>
    <dgm:cxn modelId="{4C1A1825-80DF-4CE9-88E9-08CAF5586EB8}" type="presParOf" srcId="{9386B062-FF26-45A7-ADC1-1759459D4962}" destId="{AF0AEA4E-9193-4DEC-BE2B-D6391349DEBB}" srcOrd="0" destOrd="0" presId="urn:microsoft.com/office/officeart/2008/layout/LinedList"/>
    <dgm:cxn modelId="{9856916D-61E4-47BA-ADBF-6AE368500C03}" type="presParOf" srcId="{9386B062-FF26-45A7-ADC1-1759459D4962}" destId="{E419842B-CA0F-4D58-B898-B653E1555388}" srcOrd="1" destOrd="0" presId="urn:microsoft.com/office/officeart/2008/layout/LinedList"/>
    <dgm:cxn modelId="{348B0D7E-63BF-47C2-B881-DA5236BFAFDC}" type="presParOf" srcId="{E419842B-CA0F-4D58-B898-B653E1555388}" destId="{73E45DB3-AEB5-4AB1-85F7-433522016E52}" srcOrd="0" destOrd="0" presId="urn:microsoft.com/office/officeart/2008/layout/LinedList"/>
    <dgm:cxn modelId="{6D173347-0688-44C8-9B24-ABF8292592AB}" type="presParOf" srcId="{E419842B-CA0F-4D58-B898-B653E1555388}" destId="{70B0D63C-DBDD-4A75-B09B-582C783DE525}" srcOrd="1" destOrd="0" presId="urn:microsoft.com/office/officeart/2008/layout/LinedList"/>
    <dgm:cxn modelId="{1346A854-A5F2-4C5E-89E6-947F3385996F}" type="presParOf" srcId="{E419842B-CA0F-4D58-B898-B653E1555388}" destId="{F4BFD7D0-5E1B-4E7D-B6FC-ACEEC69552DC}" srcOrd="2" destOrd="0" presId="urn:microsoft.com/office/officeart/2008/layout/LinedList"/>
    <dgm:cxn modelId="{267D0488-9E60-4392-A6B5-7DA17BCDBE7E}" type="presParOf" srcId="{9386B062-FF26-45A7-ADC1-1759459D4962}" destId="{A2B542B4-0C03-4DF0-9CA8-F1B5E1346C08}" srcOrd="2" destOrd="0" presId="urn:microsoft.com/office/officeart/2008/layout/LinedList"/>
    <dgm:cxn modelId="{B983BAB5-7BF7-42DA-8820-F1C530725F9D}" type="presParOf" srcId="{9386B062-FF26-45A7-ADC1-1759459D4962}" destId="{B9D487A1-F014-4B51-95F2-C3DAAE5A085C}" srcOrd="3" destOrd="0" presId="urn:microsoft.com/office/officeart/2008/layout/LinedList"/>
    <dgm:cxn modelId="{6A244586-D649-4D81-ABD6-36E6254919B7}" type="presParOf" srcId="{9386B062-FF26-45A7-ADC1-1759459D4962}" destId="{7F7328E9-11BD-453B-BFEE-FDBA62BF1A83}" srcOrd="4" destOrd="0" presId="urn:microsoft.com/office/officeart/2008/layout/LinedList"/>
    <dgm:cxn modelId="{E6354554-B845-41EB-86AE-8A14B94AE022}" type="presParOf" srcId="{7F7328E9-11BD-453B-BFEE-FDBA62BF1A83}" destId="{6C70CE05-136A-4985-BFDE-4559E2713A8C}" srcOrd="0" destOrd="0" presId="urn:microsoft.com/office/officeart/2008/layout/LinedList"/>
    <dgm:cxn modelId="{F2702434-7FAF-4CE9-9B66-C4254CEB7264}" type="presParOf" srcId="{7F7328E9-11BD-453B-BFEE-FDBA62BF1A83}" destId="{A444852D-711D-406D-B45F-A5B93C664829}" srcOrd="1" destOrd="0" presId="urn:microsoft.com/office/officeart/2008/layout/LinedList"/>
    <dgm:cxn modelId="{2D4FC817-51CD-4B9B-A519-4563B846DA8D}" type="presParOf" srcId="{7F7328E9-11BD-453B-BFEE-FDBA62BF1A83}" destId="{B7B770EA-3725-42CC-9893-389DA3F12650}" srcOrd="2" destOrd="0" presId="urn:microsoft.com/office/officeart/2008/layout/LinedList"/>
    <dgm:cxn modelId="{24F6C31D-6724-4E79-B62D-AF3B2928B725}" type="presParOf" srcId="{9386B062-FF26-45A7-ADC1-1759459D4962}" destId="{CDFEF85E-E274-4DF4-AA2C-820827DC4D66}" srcOrd="5" destOrd="0" presId="urn:microsoft.com/office/officeart/2008/layout/LinedList"/>
    <dgm:cxn modelId="{1EC2FFB5-9DD1-4A8B-B937-2B67BC358BEE}" type="presParOf" srcId="{9386B062-FF26-45A7-ADC1-1759459D4962}" destId="{F63F4E10-FE69-4DAC-A977-F2C709C6C6A9}" srcOrd="6" destOrd="0" presId="urn:microsoft.com/office/officeart/2008/layout/LinedList"/>
    <dgm:cxn modelId="{00AA2296-B8FD-4652-BE85-387ECA659AC2}" type="presParOf" srcId="{9386B062-FF26-45A7-ADC1-1759459D4962}" destId="{DAE3505D-D104-4BFC-81E5-A55FB01B096A}" srcOrd="7" destOrd="0" presId="urn:microsoft.com/office/officeart/2008/layout/LinedList"/>
    <dgm:cxn modelId="{A96781CF-E5DC-4D73-9E9B-97F55119764E}" type="presParOf" srcId="{DAE3505D-D104-4BFC-81E5-A55FB01B096A}" destId="{DF43649F-4B56-4944-8748-1EFD0CDB1557}" srcOrd="0" destOrd="0" presId="urn:microsoft.com/office/officeart/2008/layout/LinedList"/>
    <dgm:cxn modelId="{6F561A6E-5CCC-423C-BE4E-64877E738276}" type="presParOf" srcId="{DAE3505D-D104-4BFC-81E5-A55FB01B096A}" destId="{7ACB7A87-DD61-4AC1-B08C-4313F41B84AA}" srcOrd="1" destOrd="0" presId="urn:microsoft.com/office/officeart/2008/layout/LinedList"/>
    <dgm:cxn modelId="{8BD1CC5C-ED93-4BD5-B531-47DEBD4560C8}" type="presParOf" srcId="{DAE3505D-D104-4BFC-81E5-A55FB01B096A}" destId="{01E263F5-2CC5-40B3-9491-4409C0335D8C}" srcOrd="2" destOrd="0" presId="urn:microsoft.com/office/officeart/2008/layout/LinedList"/>
    <dgm:cxn modelId="{7916572C-15D9-410A-98C9-1AD79D673AAA}" type="presParOf" srcId="{9386B062-FF26-45A7-ADC1-1759459D4962}" destId="{C3DEA913-CC85-4C80-B3D4-F3DEEDF4D3A0}" srcOrd="8" destOrd="0" presId="urn:microsoft.com/office/officeart/2008/layout/LinedList"/>
    <dgm:cxn modelId="{6E2B1868-C9E7-4F78-813E-A04F7954C76E}" type="presParOf" srcId="{9386B062-FF26-45A7-ADC1-1759459D4962}" destId="{30103955-737E-4CB7-89A8-80976E72F635}" srcOrd="9" destOrd="0" presId="urn:microsoft.com/office/officeart/2008/layout/LinedList"/>
    <dgm:cxn modelId="{3884FB45-6B7A-4B04-A849-05E8FF8E8B87}" type="presParOf" srcId="{9386B062-FF26-45A7-ADC1-1759459D4962}" destId="{D4E2A52D-3C63-4999-872C-8C30D19195C9}" srcOrd="10" destOrd="0" presId="urn:microsoft.com/office/officeart/2008/layout/LinedList"/>
    <dgm:cxn modelId="{6DDB1CD7-D657-4A73-B82A-22118AE0D9CE}" type="presParOf" srcId="{D4E2A52D-3C63-4999-872C-8C30D19195C9}" destId="{EFAA50BA-C824-41F1-AF30-AD35D779B7AB}" srcOrd="0" destOrd="0" presId="urn:microsoft.com/office/officeart/2008/layout/LinedList"/>
    <dgm:cxn modelId="{1E073D8B-276E-4E4B-86F3-1FD5E40125D9}" type="presParOf" srcId="{D4E2A52D-3C63-4999-872C-8C30D19195C9}" destId="{1498A7D8-3BF6-40AA-BF6B-A07FC01CBBB2}" srcOrd="1" destOrd="0" presId="urn:microsoft.com/office/officeart/2008/layout/LinedList"/>
    <dgm:cxn modelId="{EBE56616-E484-495D-88F3-3150B09640A5}" type="presParOf" srcId="{D4E2A52D-3C63-4999-872C-8C30D19195C9}" destId="{DD032696-B6C9-44C2-B9E6-78E8365EA15E}" srcOrd="2" destOrd="0" presId="urn:microsoft.com/office/officeart/2008/layout/LinedList"/>
    <dgm:cxn modelId="{8AD9C5EB-CE8C-4884-8783-3FA458FD80D8}" type="presParOf" srcId="{9386B062-FF26-45A7-ADC1-1759459D4962}" destId="{824A7DDD-58F7-45C1-B6A3-0040E0D8135A}" srcOrd="11" destOrd="0" presId="urn:microsoft.com/office/officeart/2008/layout/LinedList"/>
    <dgm:cxn modelId="{49BA0648-D66D-4B33-8B23-A5E27BFDA7FB}" type="presParOf" srcId="{9386B062-FF26-45A7-ADC1-1759459D4962}" destId="{FA9624F8-D95F-4004-B0F0-6D4DB6B8DF8A}" srcOrd="12" destOrd="0" presId="urn:microsoft.com/office/officeart/2008/layout/LinedList"/>
    <dgm:cxn modelId="{8D320EB4-B004-43DB-A2E3-4D3EBBD40CAB}" type="presParOf" srcId="{9386B062-FF26-45A7-ADC1-1759459D4962}" destId="{D84D1F90-E65F-4BFB-92FF-FEA7693D759B}" srcOrd="13" destOrd="0" presId="urn:microsoft.com/office/officeart/2008/layout/LinedList"/>
    <dgm:cxn modelId="{E374F214-7A3E-45BD-B78B-80F5E3BEAE89}" type="presParOf" srcId="{D84D1F90-E65F-4BFB-92FF-FEA7693D759B}" destId="{486BA3BA-3427-4A8F-B2A9-A5124746E9CE}" srcOrd="0" destOrd="0" presId="urn:microsoft.com/office/officeart/2008/layout/LinedList"/>
    <dgm:cxn modelId="{6525D6A7-B6D9-4BF4-A085-4AACAAD8847C}" type="presParOf" srcId="{D84D1F90-E65F-4BFB-92FF-FEA7693D759B}" destId="{82BC87FA-ACA7-4105-A0F9-DC79E57FC90B}" srcOrd="1" destOrd="0" presId="urn:microsoft.com/office/officeart/2008/layout/LinedList"/>
    <dgm:cxn modelId="{38C0548B-65B3-4570-B5BB-60F79A7BE83A}" type="presParOf" srcId="{D84D1F90-E65F-4BFB-92FF-FEA7693D759B}" destId="{E52E45DD-6FAD-4105-AA6F-2561CFAC3554}" srcOrd="2" destOrd="0" presId="urn:microsoft.com/office/officeart/2008/layout/LinedList"/>
    <dgm:cxn modelId="{4D76BA6E-9F48-4645-B0FB-EC0FA9227DF3}" type="presParOf" srcId="{9386B062-FF26-45A7-ADC1-1759459D4962}" destId="{DE6684E1-2AD7-413A-9405-5B78CF727D11}" srcOrd="14" destOrd="0" presId="urn:microsoft.com/office/officeart/2008/layout/LinedList"/>
    <dgm:cxn modelId="{D6D6F082-18F3-4560-84A2-0F5563962963}" type="presParOf" srcId="{9386B062-FF26-45A7-ADC1-1759459D4962}" destId="{01036644-4D61-44B8-A743-6D5D096C1D16}" srcOrd="15" destOrd="0" presId="urn:microsoft.com/office/officeart/2008/layout/LinedList"/>
    <dgm:cxn modelId="{7A7E4C9D-12A6-4E34-979D-EEC61B7CF017}" type="presParOf" srcId="{9386B062-FF26-45A7-ADC1-1759459D4962}" destId="{091E0A72-AF60-47BE-8E7C-AF3E4615F3AF}" srcOrd="16" destOrd="0" presId="urn:microsoft.com/office/officeart/2008/layout/LinedList"/>
    <dgm:cxn modelId="{6BB53807-BB9A-4926-9C7C-5DAAC4591819}" type="presParOf" srcId="{091E0A72-AF60-47BE-8E7C-AF3E4615F3AF}" destId="{ED793065-C602-412E-87FF-892779FF8FE4}" srcOrd="0" destOrd="0" presId="urn:microsoft.com/office/officeart/2008/layout/LinedList"/>
    <dgm:cxn modelId="{427D9C7D-C320-4D85-A2E3-D9F5E77FA747}" type="presParOf" srcId="{091E0A72-AF60-47BE-8E7C-AF3E4615F3AF}" destId="{F2507F12-F981-459B-AEA1-AFE8E84066D5}" srcOrd="1" destOrd="0" presId="urn:microsoft.com/office/officeart/2008/layout/LinedList"/>
    <dgm:cxn modelId="{AED6BACF-66F8-42F5-9235-2D007742132B}" type="presParOf" srcId="{091E0A72-AF60-47BE-8E7C-AF3E4615F3AF}" destId="{0B37383D-EACF-496B-BA79-2D1B4037728E}" srcOrd="2" destOrd="0" presId="urn:microsoft.com/office/officeart/2008/layout/LinedList"/>
    <dgm:cxn modelId="{88CFE5F9-B38D-4DD7-A970-AF5008A111EA}" type="presParOf" srcId="{9386B062-FF26-45A7-ADC1-1759459D4962}" destId="{252A09FE-559E-400B-ACAA-C498B8111CE7}" srcOrd="17" destOrd="0" presId="urn:microsoft.com/office/officeart/2008/layout/LinedList"/>
    <dgm:cxn modelId="{809B367B-4163-4152-8423-1775C4983196}" type="presParOf" srcId="{9386B062-FF26-45A7-ADC1-1759459D4962}" destId="{EFE451EC-BDD6-4D22-87FA-7417A23B6F7E}" srcOrd="18" destOrd="0" presId="urn:microsoft.com/office/officeart/2008/layout/LinedList"/>
    <dgm:cxn modelId="{93009F31-69F8-4DC1-8C14-DA0C5004C3E1}" type="presParOf" srcId="{9386B062-FF26-45A7-ADC1-1759459D4962}" destId="{84222116-2F8C-46D9-BE36-B711943101E8}" srcOrd="19" destOrd="0" presId="urn:microsoft.com/office/officeart/2008/layout/LinedList"/>
    <dgm:cxn modelId="{2022DB19-A04E-44CD-9156-507187B479A7}" type="presParOf" srcId="{84222116-2F8C-46D9-BE36-B711943101E8}" destId="{A6EB2FD5-AFD8-40EA-A6FE-8FDF386C5317}" srcOrd="0" destOrd="0" presId="urn:microsoft.com/office/officeart/2008/layout/LinedList"/>
    <dgm:cxn modelId="{60F36E2D-4F37-418A-9CF9-0842203945A6}" type="presParOf" srcId="{84222116-2F8C-46D9-BE36-B711943101E8}" destId="{7E66D1D7-2704-46A2-A2D1-3622077E5C38}" srcOrd="1" destOrd="0" presId="urn:microsoft.com/office/officeart/2008/layout/LinedList"/>
    <dgm:cxn modelId="{35A06907-4706-4E2D-BB2F-78A0BB6347FA}" type="presParOf" srcId="{84222116-2F8C-46D9-BE36-B711943101E8}" destId="{A54E43FE-FD4C-401E-AC8C-DABE135BCF69}" srcOrd="2" destOrd="0" presId="urn:microsoft.com/office/officeart/2008/layout/LinedList"/>
    <dgm:cxn modelId="{3AA4FC39-4EF3-4BC5-AD80-AC52BD641F7E}" type="presParOf" srcId="{9386B062-FF26-45A7-ADC1-1759459D4962}" destId="{67B127CD-C6C7-46A6-8397-AACCF53FA2FB}" srcOrd="20" destOrd="0" presId="urn:microsoft.com/office/officeart/2008/layout/LinedList"/>
    <dgm:cxn modelId="{5DB8A58C-3C06-47C2-88BA-6AB93C632BE5}" type="presParOf" srcId="{9386B062-FF26-45A7-ADC1-1759459D4962}" destId="{32F2BEE5-1ECA-429C-A13C-48EBBE00D233}" srcOrd="21" destOrd="0" presId="urn:microsoft.com/office/officeart/2008/layout/LinedList"/>
  </dgm:cxnLst>
  <dgm:bg/>
  <dgm:whole>
    <a:ln>
      <a:solidFill>
        <a:srgbClr val="48A23F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1501089-7DB8-4E4C-879B-521259CE977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98BC088-123E-4E13-9459-6E8842DB8A69}">
      <dgm:prSet phldrT="[Tekst]"/>
      <dgm:spPr>
        <a:solidFill>
          <a:srgbClr val="D5E3CF"/>
        </a:solidFill>
        <a:ln>
          <a:solidFill>
            <a:srgbClr val="70AD47"/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Założenia</a:t>
          </a:r>
        </a:p>
      </dgm:t>
    </dgm:pt>
    <dgm:pt modelId="{15398192-0F62-46F1-A6BC-EC0424E5D71D}" type="parTrans" cxnId="{42E7F384-D029-48BF-AD81-8C3C7D771ABB}">
      <dgm:prSet/>
      <dgm:spPr/>
      <dgm:t>
        <a:bodyPr/>
        <a:lstStyle/>
        <a:p>
          <a:endParaRPr lang="pl-PL"/>
        </a:p>
      </dgm:t>
    </dgm:pt>
    <dgm:pt modelId="{6D4B4DC0-EC1A-49CD-B828-3E60A2EBC5D5}" type="sibTrans" cxnId="{42E7F384-D029-48BF-AD81-8C3C7D771ABB}">
      <dgm:prSet/>
      <dgm:spPr/>
      <dgm:t>
        <a:bodyPr/>
        <a:lstStyle/>
        <a:p>
          <a:endParaRPr lang="pl-PL"/>
        </a:p>
      </dgm:t>
    </dgm:pt>
    <dgm:pt modelId="{A8CCD769-05A5-47AD-BABF-15DDAA7B8B3D}">
      <dgm:prSet phldrT="[Tekst]" custT="1"/>
      <dgm:spPr>
        <a:ln>
          <a:solidFill>
            <a:srgbClr val="48A23F"/>
          </a:solidFill>
        </a:ln>
      </dgm:spPr>
      <dgm:t>
        <a:bodyPr/>
        <a:lstStyle/>
        <a:p>
          <a:r>
            <a:rPr lang="pl-PL" sz="1400" dirty="0"/>
            <a:t>Prosta komunikacja PFRON </a:t>
          </a:r>
          <a:r>
            <a:rPr lang="pl-PL" sz="1400" dirty="0">
              <a:sym typeface="Wingdings" panose="05000000000000000000" pitchFamily="2" charset="2"/>
            </a:rPr>
            <a:t> Wnioskodawcy</a:t>
          </a:r>
          <a:br>
            <a:rPr lang="pl-PL" sz="1400" dirty="0">
              <a:sym typeface="Wingdings" panose="05000000000000000000" pitchFamily="2" charset="2"/>
            </a:rPr>
          </a:br>
          <a:br>
            <a:rPr lang="pl-PL" sz="1400" dirty="0">
              <a:sym typeface="Wingdings" panose="05000000000000000000" pitchFamily="2" charset="2"/>
            </a:rPr>
          </a:br>
          <a:r>
            <a:rPr lang="pl-PL" sz="1400" dirty="0" err="1">
              <a:sym typeface="Wingdings" panose="05000000000000000000" pitchFamily="2" charset="2"/>
            </a:rPr>
            <a:t>Wnioskodawcy</a:t>
          </a:r>
          <a:r>
            <a:rPr lang="pl-PL" sz="1400" dirty="0">
              <a:sym typeface="Wingdings" panose="05000000000000000000" pitchFamily="2" charset="2"/>
            </a:rPr>
            <a:t>  Podopieczni</a:t>
          </a:r>
          <a:endParaRPr lang="pl-PL" sz="1400" dirty="0"/>
        </a:p>
      </dgm:t>
    </dgm:pt>
    <dgm:pt modelId="{8E192A29-936D-42DB-A5AA-F66BF73047FE}" type="parTrans" cxnId="{0B7067CE-7E12-4A99-9272-2EB127069AAB}">
      <dgm:prSet/>
      <dgm:spPr/>
      <dgm:t>
        <a:bodyPr/>
        <a:lstStyle/>
        <a:p>
          <a:endParaRPr lang="pl-PL"/>
        </a:p>
      </dgm:t>
    </dgm:pt>
    <dgm:pt modelId="{04426DFF-91D5-490F-BFCB-7DE1A1A10B45}" type="sibTrans" cxnId="{0B7067CE-7E12-4A99-9272-2EB127069AAB}">
      <dgm:prSet/>
      <dgm:spPr/>
      <dgm:t>
        <a:bodyPr/>
        <a:lstStyle/>
        <a:p>
          <a:endParaRPr lang="pl-PL"/>
        </a:p>
      </dgm:t>
    </dgm:pt>
    <dgm:pt modelId="{020BE5B6-5ACC-41D7-9D94-72B20C7AB6A0}">
      <dgm:prSet phldrT="[Tekst]"/>
      <dgm:spPr>
        <a:solidFill>
          <a:srgbClr val="D5E3CF"/>
        </a:solidFill>
        <a:ln>
          <a:solidFill>
            <a:srgbClr val="70AD47"/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Wymagania ogólne</a:t>
          </a:r>
        </a:p>
      </dgm:t>
    </dgm:pt>
    <dgm:pt modelId="{9DB6AFEF-6D4C-464C-B9F4-ADFBD6E9E2D3}" type="parTrans" cxnId="{A2A38B09-55CE-4F8D-9135-B59C44148D44}">
      <dgm:prSet/>
      <dgm:spPr/>
      <dgm:t>
        <a:bodyPr/>
        <a:lstStyle/>
        <a:p>
          <a:endParaRPr lang="pl-PL"/>
        </a:p>
      </dgm:t>
    </dgm:pt>
    <dgm:pt modelId="{1376CAB8-9D27-4CD4-A976-D7E40B8ACBCE}" type="sibTrans" cxnId="{A2A38B09-55CE-4F8D-9135-B59C44148D44}">
      <dgm:prSet/>
      <dgm:spPr/>
      <dgm:t>
        <a:bodyPr/>
        <a:lstStyle/>
        <a:p>
          <a:endParaRPr lang="pl-PL"/>
        </a:p>
      </dgm:t>
    </dgm:pt>
    <dgm:pt modelId="{79ED8C99-ECE5-4245-84E0-75120763F9A5}">
      <dgm:prSet phldrT="[Tekst]" custT="1"/>
      <dgm:spPr>
        <a:ln>
          <a:solidFill>
            <a:srgbClr val="48A23F"/>
          </a:solidFill>
        </a:ln>
      </dgm:spPr>
      <dgm:t>
        <a:bodyPr/>
        <a:lstStyle/>
        <a:p>
          <a:r>
            <a:rPr lang="pl-PL" sz="1400" dirty="0"/>
            <a:t>Komunikator jako narzędzie w systemie</a:t>
          </a:r>
        </a:p>
      </dgm:t>
    </dgm:pt>
    <dgm:pt modelId="{D20F56C0-C1AC-4DD0-8FCC-962A9BA006B6}" type="parTrans" cxnId="{47B8B69F-20BF-4DAE-86D5-A84859876010}">
      <dgm:prSet/>
      <dgm:spPr/>
      <dgm:t>
        <a:bodyPr/>
        <a:lstStyle/>
        <a:p>
          <a:endParaRPr lang="pl-PL"/>
        </a:p>
      </dgm:t>
    </dgm:pt>
    <dgm:pt modelId="{64CA7A92-349B-4222-BAB4-14191F0AE4D4}" type="sibTrans" cxnId="{47B8B69F-20BF-4DAE-86D5-A84859876010}">
      <dgm:prSet/>
      <dgm:spPr/>
      <dgm:t>
        <a:bodyPr/>
        <a:lstStyle/>
        <a:p>
          <a:endParaRPr lang="pl-PL"/>
        </a:p>
      </dgm:t>
    </dgm:pt>
    <dgm:pt modelId="{1484DD0F-517F-46BF-BC44-B7EDFFE9BF4C}">
      <dgm:prSet phldrT="[Tekst]"/>
      <dgm:spPr>
        <a:solidFill>
          <a:srgbClr val="D5E3CF"/>
        </a:solidFill>
        <a:ln>
          <a:solidFill>
            <a:srgbClr val="70AD47"/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Analiza</a:t>
          </a:r>
        </a:p>
      </dgm:t>
    </dgm:pt>
    <dgm:pt modelId="{47885F06-4C6A-4C6E-BD79-F745746CE46D}" type="parTrans" cxnId="{22265782-1511-4F01-9EEF-AE7473FDC71C}">
      <dgm:prSet/>
      <dgm:spPr/>
      <dgm:t>
        <a:bodyPr/>
        <a:lstStyle/>
        <a:p>
          <a:endParaRPr lang="pl-PL"/>
        </a:p>
      </dgm:t>
    </dgm:pt>
    <dgm:pt modelId="{FB123816-35E7-41C8-86A5-F2DBCFCB5A70}" type="sibTrans" cxnId="{22265782-1511-4F01-9EEF-AE7473FDC71C}">
      <dgm:prSet/>
      <dgm:spPr/>
      <dgm:t>
        <a:bodyPr/>
        <a:lstStyle/>
        <a:p>
          <a:endParaRPr lang="pl-PL"/>
        </a:p>
      </dgm:t>
    </dgm:pt>
    <dgm:pt modelId="{9967DD6D-ED56-4DFF-BD43-F4F1403F7419}">
      <dgm:prSet phldrT="[Tekst]" custT="1"/>
      <dgm:spPr>
        <a:ln>
          <a:solidFill>
            <a:srgbClr val="48A23F"/>
          </a:solidFill>
        </a:ln>
      </dgm:spPr>
      <dgm:t>
        <a:bodyPr/>
        <a:lstStyle/>
        <a:p>
          <a:r>
            <a:rPr lang="pl-PL" sz="1400" dirty="0"/>
            <a:t>Komunikator w formie czatu z możliwością dodawania załączników</a:t>
          </a:r>
        </a:p>
      </dgm:t>
    </dgm:pt>
    <dgm:pt modelId="{15D33CC4-50D6-479F-91E5-83786E6B76CF}" type="parTrans" cxnId="{E4ABA6A7-2EA5-425D-B89A-6EC6C0EEC259}">
      <dgm:prSet/>
      <dgm:spPr/>
      <dgm:t>
        <a:bodyPr/>
        <a:lstStyle/>
        <a:p>
          <a:endParaRPr lang="pl-PL"/>
        </a:p>
      </dgm:t>
    </dgm:pt>
    <dgm:pt modelId="{00EAE3EC-4D84-4F6B-8978-BFAF8CD09FC5}" type="sibTrans" cxnId="{E4ABA6A7-2EA5-425D-B89A-6EC6C0EEC259}">
      <dgm:prSet/>
      <dgm:spPr/>
      <dgm:t>
        <a:bodyPr/>
        <a:lstStyle/>
        <a:p>
          <a:endParaRPr lang="pl-PL"/>
        </a:p>
      </dgm:t>
    </dgm:pt>
    <dgm:pt modelId="{24A9F8F2-A7BB-4B2D-9E7D-FF01E536373C}">
      <dgm:prSet phldrT="[Tekst]"/>
      <dgm:spPr>
        <a:solidFill>
          <a:srgbClr val="D5E3CF"/>
        </a:solidFill>
        <a:ln>
          <a:solidFill>
            <a:srgbClr val="70AD47"/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Wymagania szczegółowe</a:t>
          </a:r>
        </a:p>
      </dgm:t>
    </dgm:pt>
    <dgm:pt modelId="{EEA83B08-DD62-4DAB-92CB-652DA752A5E6}" type="parTrans" cxnId="{06E8D972-8D58-4D80-8274-59586B36477A}">
      <dgm:prSet/>
      <dgm:spPr/>
      <dgm:t>
        <a:bodyPr/>
        <a:lstStyle/>
        <a:p>
          <a:endParaRPr lang="pl-PL"/>
        </a:p>
      </dgm:t>
    </dgm:pt>
    <dgm:pt modelId="{A7D34067-A2FD-43A4-A91C-1F5F35ABDB2D}" type="sibTrans" cxnId="{06E8D972-8D58-4D80-8274-59586B36477A}">
      <dgm:prSet/>
      <dgm:spPr/>
      <dgm:t>
        <a:bodyPr/>
        <a:lstStyle/>
        <a:p>
          <a:endParaRPr lang="pl-PL"/>
        </a:p>
      </dgm:t>
    </dgm:pt>
    <dgm:pt modelId="{46B5EB16-24D4-4D26-B68F-C19FDEED3A16}">
      <dgm:prSet phldrT="[Tekst]" custT="1"/>
      <dgm:spPr>
        <a:ln>
          <a:solidFill>
            <a:srgbClr val="48A23F"/>
          </a:solidFill>
        </a:ln>
      </dgm:spPr>
      <dgm:t>
        <a:bodyPr/>
        <a:lstStyle/>
        <a:p>
          <a:r>
            <a:rPr lang="pl-PL" sz="1400" dirty="0"/>
            <a:t>Powiadomienia</a:t>
          </a:r>
        </a:p>
        <a:p>
          <a:r>
            <a:rPr lang="pl-PL" sz="1400" dirty="0"/>
            <a:t>Wygląd </a:t>
          </a:r>
        </a:p>
      </dgm:t>
    </dgm:pt>
    <dgm:pt modelId="{CA7030DD-4569-4BA7-9877-3995E5237E26}" type="parTrans" cxnId="{50332597-AC35-4F05-8228-86D2142E1670}">
      <dgm:prSet/>
      <dgm:spPr/>
      <dgm:t>
        <a:bodyPr/>
        <a:lstStyle/>
        <a:p>
          <a:endParaRPr lang="pl-PL"/>
        </a:p>
      </dgm:t>
    </dgm:pt>
    <dgm:pt modelId="{20F4E3AF-FDE2-46E3-9CF2-64D2F2440A9A}" type="sibTrans" cxnId="{50332597-AC35-4F05-8228-86D2142E1670}">
      <dgm:prSet/>
      <dgm:spPr/>
      <dgm:t>
        <a:bodyPr/>
        <a:lstStyle/>
        <a:p>
          <a:endParaRPr lang="pl-PL"/>
        </a:p>
      </dgm:t>
    </dgm:pt>
    <dgm:pt modelId="{DBB4BCB1-249B-4179-AB2F-408484D74231}">
      <dgm:prSet phldrT="[Tekst]" custT="1"/>
      <dgm:spPr>
        <a:ln>
          <a:solidFill>
            <a:srgbClr val="48A23F"/>
          </a:solidFill>
        </a:ln>
      </dgm:spPr>
      <dgm:t>
        <a:bodyPr/>
        <a:lstStyle/>
        <a:p>
          <a:r>
            <a:rPr lang="pl-PL" sz="1400" dirty="0"/>
            <a:t>Funkcjonalności </a:t>
          </a:r>
        </a:p>
      </dgm:t>
    </dgm:pt>
    <dgm:pt modelId="{78FA65D8-7D49-4ADE-AFB8-13BDD82912BA}" type="parTrans" cxnId="{080DB614-1063-4E91-A3EB-EB0B922FEB66}">
      <dgm:prSet/>
      <dgm:spPr/>
      <dgm:t>
        <a:bodyPr/>
        <a:lstStyle/>
        <a:p>
          <a:endParaRPr lang="pl-PL"/>
        </a:p>
      </dgm:t>
    </dgm:pt>
    <dgm:pt modelId="{3BC2B520-2D68-47CB-A1C8-BF8883ECD2EB}" type="sibTrans" cxnId="{080DB614-1063-4E91-A3EB-EB0B922FEB66}">
      <dgm:prSet/>
      <dgm:spPr/>
      <dgm:t>
        <a:bodyPr/>
        <a:lstStyle/>
        <a:p>
          <a:endParaRPr lang="pl-PL"/>
        </a:p>
      </dgm:t>
    </dgm:pt>
    <dgm:pt modelId="{04EB6D6C-14E5-4C40-9B49-9307B9011070}">
      <dgm:prSet phldrT="[Tekst]" custT="1"/>
      <dgm:spPr>
        <a:ln>
          <a:solidFill>
            <a:srgbClr val="48A23F"/>
          </a:solidFill>
        </a:ln>
      </dgm:spPr>
      <dgm:t>
        <a:bodyPr/>
        <a:lstStyle/>
        <a:p>
          <a:r>
            <a:rPr lang="pl-PL" sz="1400" dirty="0"/>
            <a:t>Rodzaj, wielkość,, ilość załączanych plików</a:t>
          </a:r>
        </a:p>
      </dgm:t>
    </dgm:pt>
    <dgm:pt modelId="{B02A6615-B9B0-482A-84E8-CF71E9542945}" type="parTrans" cxnId="{EB9740A6-3E15-41B8-A566-9CD974E78A05}">
      <dgm:prSet/>
      <dgm:spPr/>
      <dgm:t>
        <a:bodyPr/>
        <a:lstStyle/>
        <a:p>
          <a:endParaRPr lang="pl-PL"/>
        </a:p>
      </dgm:t>
    </dgm:pt>
    <dgm:pt modelId="{DB945D78-342D-465C-827C-C045F31834B9}" type="sibTrans" cxnId="{EB9740A6-3E15-41B8-A566-9CD974E78A05}">
      <dgm:prSet/>
      <dgm:spPr/>
      <dgm:t>
        <a:bodyPr/>
        <a:lstStyle/>
        <a:p>
          <a:endParaRPr lang="pl-PL"/>
        </a:p>
      </dgm:t>
    </dgm:pt>
    <dgm:pt modelId="{A5A2C37D-3E91-4434-BF4F-E49339A30A81}">
      <dgm:prSet phldrT="[Tekst]" custT="1"/>
      <dgm:spPr>
        <a:ln>
          <a:solidFill>
            <a:srgbClr val="48A23F"/>
          </a:solidFill>
        </a:ln>
      </dgm:spPr>
      <dgm:t>
        <a:bodyPr/>
        <a:lstStyle/>
        <a:p>
          <a:r>
            <a:rPr lang="pl-PL" sz="1400" dirty="0"/>
            <a:t>Formułowanie komunikatów o błędach</a:t>
          </a:r>
        </a:p>
      </dgm:t>
    </dgm:pt>
    <dgm:pt modelId="{A2058243-92A2-4CC8-85A7-96AF36DD1F42}" type="parTrans" cxnId="{5E72FE2A-49D1-4FD2-B50B-66302FECF17F}">
      <dgm:prSet/>
      <dgm:spPr/>
      <dgm:t>
        <a:bodyPr/>
        <a:lstStyle/>
        <a:p>
          <a:endParaRPr lang="pl-PL"/>
        </a:p>
      </dgm:t>
    </dgm:pt>
    <dgm:pt modelId="{0B60A8EB-D7F1-4997-9442-736756C81FFB}" type="sibTrans" cxnId="{5E72FE2A-49D1-4FD2-B50B-66302FECF17F}">
      <dgm:prSet/>
      <dgm:spPr/>
      <dgm:t>
        <a:bodyPr/>
        <a:lstStyle/>
        <a:p>
          <a:endParaRPr lang="pl-PL"/>
        </a:p>
      </dgm:t>
    </dgm:pt>
    <dgm:pt modelId="{EE8C7E5F-E6BB-43AA-BF3D-10ECAB4FA0AA}">
      <dgm:prSet phldrT="[Tekst]"/>
      <dgm:spPr>
        <a:solidFill>
          <a:srgbClr val="D5E3CF"/>
        </a:solidFill>
        <a:ln>
          <a:solidFill>
            <a:srgbClr val="70AD47"/>
          </a:solidFill>
        </a:ln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Weryfikacja</a:t>
          </a:r>
        </a:p>
      </dgm:t>
    </dgm:pt>
    <dgm:pt modelId="{3DFC3670-82C1-4FF1-8D0F-6F77C7A473DF}" type="parTrans" cxnId="{73E4E69B-5B48-4A7D-90E9-2A954EE95CA9}">
      <dgm:prSet/>
      <dgm:spPr/>
      <dgm:t>
        <a:bodyPr/>
        <a:lstStyle/>
        <a:p>
          <a:endParaRPr lang="pl-PL"/>
        </a:p>
      </dgm:t>
    </dgm:pt>
    <dgm:pt modelId="{DA3EC556-83A1-46EF-9E38-7A2EB7DDD05A}" type="sibTrans" cxnId="{73E4E69B-5B48-4A7D-90E9-2A954EE95CA9}">
      <dgm:prSet/>
      <dgm:spPr/>
      <dgm:t>
        <a:bodyPr/>
        <a:lstStyle/>
        <a:p>
          <a:endParaRPr lang="pl-PL"/>
        </a:p>
      </dgm:t>
    </dgm:pt>
    <dgm:pt modelId="{AD6B4A37-F66E-41A2-8F08-08C67E2E1F5C}">
      <dgm:prSet phldrT="[Tekst]" custT="1"/>
      <dgm:spPr>
        <a:ln>
          <a:solidFill>
            <a:srgbClr val="48A23F"/>
          </a:solidFill>
        </a:ln>
      </dgm:spPr>
      <dgm:t>
        <a:bodyPr/>
        <a:lstStyle/>
        <a:p>
          <a:r>
            <a:rPr lang="pl-PL" sz="1400" dirty="0"/>
            <a:t>Uczestnictwo w testach</a:t>
          </a:r>
        </a:p>
      </dgm:t>
    </dgm:pt>
    <dgm:pt modelId="{E8915803-3AB4-4994-AE50-2D2F3D06FB42}" type="parTrans" cxnId="{25C5BEA9-8F02-4145-8AA2-7CBC91780E6E}">
      <dgm:prSet/>
      <dgm:spPr/>
      <dgm:t>
        <a:bodyPr/>
        <a:lstStyle/>
        <a:p>
          <a:endParaRPr lang="pl-PL"/>
        </a:p>
      </dgm:t>
    </dgm:pt>
    <dgm:pt modelId="{01C1F95F-1039-4009-B395-BEC014C3C052}" type="sibTrans" cxnId="{25C5BEA9-8F02-4145-8AA2-7CBC91780E6E}">
      <dgm:prSet/>
      <dgm:spPr/>
      <dgm:t>
        <a:bodyPr/>
        <a:lstStyle/>
        <a:p>
          <a:endParaRPr lang="pl-PL"/>
        </a:p>
      </dgm:t>
    </dgm:pt>
    <dgm:pt modelId="{884CD0A3-DDA7-45E2-BABC-4201A52E0493}">
      <dgm:prSet phldrT="[Tekst]" custT="1"/>
      <dgm:spPr>
        <a:ln>
          <a:solidFill>
            <a:srgbClr val="48A23F"/>
          </a:solidFill>
        </a:ln>
      </dgm:spPr>
      <dgm:t>
        <a:bodyPr/>
        <a:lstStyle/>
        <a:p>
          <a:r>
            <a:rPr lang="pl-PL" sz="1400" dirty="0"/>
            <a:t>Zgłaszanie ewentualnych błędów</a:t>
          </a:r>
        </a:p>
      </dgm:t>
    </dgm:pt>
    <dgm:pt modelId="{50CBB513-CA19-4FFC-88E1-04F1361F689D}" type="parTrans" cxnId="{9CE9C4E5-6D2A-4B84-BFC6-08086431A471}">
      <dgm:prSet/>
      <dgm:spPr/>
      <dgm:t>
        <a:bodyPr/>
        <a:lstStyle/>
        <a:p>
          <a:endParaRPr lang="pl-PL"/>
        </a:p>
      </dgm:t>
    </dgm:pt>
    <dgm:pt modelId="{B8F2858E-282C-40BF-9E4F-7A08421357FC}" type="sibTrans" cxnId="{9CE9C4E5-6D2A-4B84-BFC6-08086431A471}">
      <dgm:prSet/>
      <dgm:spPr/>
      <dgm:t>
        <a:bodyPr/>
        <a:lstStyle/>
        <a:p>
          <a:endParaRPr lang="pl-PL"/>
        </a:p>
      </dgm:t>
    </dgm:pt>
    <dgm:pt modelId="{1191AB24-05C3-4198-BF75-083ACF614350}">
      <dgm:prSet phldrT="[Tekst]" custT="1"/>
      <dgm:spPr>
        <a:ln>
          <a:solidFill>
            <a:srgbClr val="48A23F"/>
          </a:solidFill>
        </a:ln>
      </dgm:spPr>
      <dgm:t>
        <a:bodyPr/>
        <a:lstStyle/>
        <a:p>
          <a:r>
            <a:rPr lang="pl-PL" sz="1400" dirty="0"/>
            <a:t>Retesty</a:t>
          </a:r>
        </a:p>
      </dgm:t>
    </dgm:pt>
    <dgm:pt modelId="{FDA41B05-6AF8-4099-9F54-EE0352126475}" type="parTrans" cxnId="{C20828AE-BF40-4B1D-A9C3-F4D96B1F316E}">
      <dgm:prSet/>
      <dgm:spPr/>
      <dgm:t>
        <a:bodyPr/>
        <a:lstStyle/>
        <a:p>
          <a:endParaRPr lang="pl-PL"/>
        </a:p>
      </dgm:t>
    </dgm:pt>
    <dgm:pt modelId="{E4E1AAB1-AAD9-4CBF-819D-DA7626F9A401}" type="sibTrans" cxnId="{C20828AE-BF40-4B1D-A9C3-F4D96B1F316E}">
      <dgm:prSet/>
      <dgm:spPr/>
      <dgm:t>
        <a:bodyPr/>
        <a:lstStyle/>
        <a:p>
          <a:endParaRPr lang="pl-PL"/>
        </a:p>
      </dgm:t>
    </dgm:pt>
    <dgm:pt modelId="{0EB8A222-6E51-4D7D-A3BF-E5EC89A9121D}" type="pres">
      <dgm:prSet presAssocID="{11501089-7DB8-4E4C-879B-521259CE977F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4445B03C-F738-498D-9CE5-E2D425F8B483}" type="pres">
      <dgm:prSet presAssocID="{698BC088-123E-4E13-9459-6E8842DB8A69}" presName="parentText1" presStyleLbl="node1" presStyleIdx="0" presStyleCnt="5">
        <dgm:presLayoutVars>
          <dgm:chMax/>
          <dgm:chPref val="3"/>
          <dgm:bulletEnabled val="1"/>
        </dgm:presLayoutVars>
      </dgm:prSet>
      <dgm:spPr/>
    </dgm:pt>
    <dgm:pt modelId="{A0AF70A1-1B21-4A22-8F6C-A607186870EA}" type="pres">
      <dgm:prSet presAssocID="{698BC088-123E-4E13-9459-6E8842DB8A69}" presName="childText1" presStyleLbl="solidAlignAcc1" presStyleIdx="0" presStyleCnt="5">
        <dgm:presLayoutVars>
          <dgm:chMax val="0"/>
          <dgm:chPref val="0"/>
          <dgm:bulletEnabled val="1"/>
        </dgm:presLayoutVars>
      </dgm:prSet>
      <dgm:spPr/>
    </dgm:pt>
    <dgm:pt modelId="{0E7A2C88-0E01-42E7-B408-4A0BADE0FFA6}" type="pres">
      <dgm:prSet presAssocID="{020BE5B6-5ACC-41D7-9D94-72B20C7AB6A0}" presName="parentText2" presStyleLbl="node1" presStyleIdx="1" presStyleCnt="5">
        <dgm:presLayoutVars>
          <dgm:chMax/>
          <dgm:chPref val="3"/>
          <dgm:bulletEnabled val="1"/>
        </dgm:presLayoutVars>
      </dgm:prSet>
      <dgm:spPr/>
    </dgm:pt>
    <dgm:pt modelId="{9EC9FC9F-67AF-426B-9647-2257BE298E4F}" type="pres">
      <dgm:prSet presAssocID="{020BE5B6-5ACC-41D7-9D94-72B20C7AB6A0}" presName="childText2" presStyleLbl="solidAlignAcc1" presStyleIdx="1" presStyleCnt="5">
        <dgm:presLayoutVars>
          <dgm:chMax val="0"/>
          <dgm:chPref val="0"/>
          <dgm:bulletEnabled val="1"/>
        </dgm:presLayoutVars>
      </dgm:prSet>
      <dgm:spPr/>
    </dgm:pt>
    <dgm:pt modelId="{3C5F663F-B752-4F11-B1A3-3C8F60F058BB}" type="pres">
      <dgm:prSet presAssocID="{1484DD0F-517F-46BF-BC44-B7EDFFE9BF4C}" presName="parentText3" presStyleLbl="node1" presStyleIdx="2" presStyleCnt="5">
        <dgm:presLayoutVars>
          <dgm:chMax/>
          <dgm:chPref val="3"/>
          <dgm:bulletEnabled val="1"/>
        </dgm:presLayoutVars>
      </dgm:prSet>
      <dgm:spPr/>
    </dgm:pt>
    <dgm:pt modelId="{EC3F0950-B8A4-4E52-A1ED-C34EC08C7EDB}" type="pres">
      <dgm:prSet presAssocID="{1484DD0F-517F-46BF-BC44-B7EDFFE9BF4C}" presName="childText3" presStyleLbl="solidAlignAcc1" presStyleIdx="2" presStyleCnt="5" custLinFactNeighborY="-1605">
        <dgm:presLayoutVars>
          <dgm:chMax val="0"/>
          <dgm:chPref val="0"/>
          <dgm:bulletEnabled val="1"/>
        </dgm:presLayoutVars>
      </dgm:prSet>
      <dgm:spPr/>
    </dgm:pt>
    <dgm:pt modelId="{24EA363D-BE82-462E-A4AD-5A9D548336ED}" type="pres">
      <dgm:prSet presAssocID="{24A9F8F2-A7BB-4B2D-9E7D-FF01E536373C}" presName="parentText4" presStyleLbl="node1" presStyleIdx="3" presStyleCnt="5">
        <dgm:presLayoutVars>
          <dgm:chMax/>
          <dgm:chPref val="3"/>
          <dgm:bulletEnabled val="1"/>
        </dgm:presLayoutVars>
      </dgm:prSet>
      <dgm:spPr/>
    </dgm:pt>
    <dgm:pt modelId="{3ADD16EE-DEB9-4D86-ACA4-840813D48F92}" type="pres">
      <dgm:prSet presAssocID="{24A9F8F2-A7BB-4B2D-9E7D-FF01E536373C}" presName="childText4" presStyleLbl="solidAlignAcc1" presStyleIdx="3" presStyleCnt="5">
        <dgm:presLayoutVars>
          <dgm:chMax val="0"/>
          <dgm:chPref val="0"/>
          <dgm:bulletEnabled val="1"/>
        </dgm:presLayoutVars>
      </dgm:prSet>
      <dgm:spPr/>
    </dgm:pt>
    <dgm:pt modelId="{12B5FC36-7A86-4709-8C4C-74923D607DE3}" type="pres">
      <dgm:prSet presAssocID="{EE8C7E5F-E6BB-43AA-BF3D-10ECAB4FA0AA}" presName="parentText5" presStyleLbl="node1" presStyleIdx="4" presStyleCnt="5">
        <dgm:presLayoutVars>
          <dgm:chMax/>
          <dgm:chPref val="3"/>
          <dgm:bulletEnabled val="1"/>
        </dgm:presLayoutVars>
      </dgm:prSet>
      <dgm:spPr/>
    </dgm:pt>
    <dgm:pt modelId="{44CE5B57-7876-4743-A5DB-964B0697FDC8}" type="pres">
      <dgm:prSet presAssocID="{EE8C7E5F-E6BB-43AA-BF3D-10ECAB4FA0AA}" presName="childText5" presStyleLbl="solidAlignAcc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A2A38B09-55CE-4F8D-9135-B59C44148D44}" srcId="{11501089-7DB8-4E4C-879B-521259CE977F}" destId="{020BE5B6-5ACC-41D7-9D94-72B20C7AB6A0}" srcOrd="1" destOrd="0" parTransId="{9DB6AFEF-6D4C-464C-B9F4-ADFBD6E9E2D3}" sibTransId="{1376CAB8-9D27-4CD4-A976-D7E40B8ACBCE}"/>
    <dgm:cxn modelId="{080DB614-1063-4E91-A3EB-EB0B922FEB66}" srcId="{24A9F8F2-A7BB-4B2D-9E7D-FF01E536373C}" destId="{DBB4BCB1-249B-4179-AB2F-408484D74231}" srcOrd="1" destOrd="0" parTransId="{78FA65D8-7D49-4ADE-AFB8-13BDD82912BA}" sibTransId="{3BC2B520-2D68-47CB-A1C8-BF8883ECD2EB}"/>
    <dgm:cxn modelId="{B5D3AF26-236E-4532-89CF-5E2FC7E3EDE1}" type="presOf" srcId="{AD6B4A37-F66E-41A2-8F08-08C67E2E1F5C}" destId="{44CE5B57-7876-4743-A5DB-964B0697FDC8}" srcOrd="0" destOrd="0" presId="urn:microsoft.com/office/officeart/2009/3/layout/IncreasingArrowsProcess"/>
    <dgm:cxn modelId="{5E72FE2A-49D1-4FD2-B50B-66302FECF17F}" srcId="{24A9F8F2-A7BB-4B2D-9E7D-FF01E536373C}" destId="{A5A2C37D-3E91-4434-BF4F-E49339A30A81}" srcOrd="3" destOrd="0" parTransId="{A2058243-92A2-4CC8-85A7-96AF36DD1F42}" sibTransId="{0B60A8EB-D7F1-4997-9442-736756C81FFB}"/>
    <dgm:cxn modelId="{6EA14237-1F2E-415A-BEEA-0B876CF79257}" type="presOf" srcId="{24A9F8F2-A7BB-4B2D-9E7D-FF01E536373C}" destId="{24EA363D-BE82-462E-A4AD-5A9D548336ED}" srcOrd="0" destOrd="0" presId="urn:microsoft.com/office/officeart/2009/3/layout/IncreasingArrowsProcess"/>
    <dgm:cxn modelId="{3D8EA13A-23BC-4882-BB4F-64E4776F6E51}" type="presOf" srcId="{698BC088-123E-4E13-9459-6E8842DB8A69}" destId="{4445B03C-F738-498D-9CE5-E2D425F8B483}" srcOrd="0" destOrd="0" presId="urn:microsoft.com/office/officeart/2009/3/layout/IncreasingArrowsProcess"/>
    <dgm:cxn modelId="{DC9E1C44-6ECC-4FCA-A30A-C1A62319B602}" type="presOf" srcId="{1484DD0F-517F-46BF-BC44-B7EDFFE9BF4C}" destId="{3C5F663F-B752-4F11-B1A3-3C8F60F058BB}" srcOrd="0" destOrd="0" presId="urn:microsoft.com/office/officeart/2009/3/layout/IncreasingArrowsProcess"/>
    <dgm:cxn modelId="{037EAC6D-3412-42F0-A629-7ED927FA2735}" type="presOf" srcId="{EE8C7E5F-E6BB-43AA-BF3D-10ECAB4FA0AA}" destId="{12B5FC36-7A86-4709-8C4C-74923D607DE3}" srcOrd="0" destOrd="0" presId="urn:microsoft.com/office/officeart/2009/3/layout/IncreasingArrowsProcess"/>
    <dgm:cxn modelId="{5F1AAA4E-D12D-44A8-A610-9E676B567305}" type="presOf" srcId="{04EB6D6C-14E5-4C40-9B49-9307B9011070}" destId="{3ADD16EE-DEB9-4D86-ACA4-840813D48F92}" srcOrd="0" destOrd="2" presId="urn:microsoft.com/office/officeart/2009/3/layout/IncreasingArrowsProcess"/>
    <dgm:cxn modelId="{06E8D972-8D58-4D80-8274-59586B36477A}" srcId="{11501089-7DB8-4E4C-879B-521259CE977F}" destId="{24A9F8F2-A7BB-4B2D-9E7D-FF01E536373C}" srcOrd="3" destOrd="0" parTransId="{EEA83B08-DD62-4DAB-92CB-652DA752A5E6}" sibTransId="{A7D34067-A2FD-43A4-A91C-1F5F35ABDB2D}"/>
    <dgm:cxn modelId="{B1401658-2690-408C-A653-2F7D283B9141}" type="presOf" srcId="{884CD0A3-DDA7-45E2-BABC-4201A52E0493}" destId="{44CE5B57-7876-4743-A5DB-964B0697FDC8}" srcOrd="0" destOrd="1" presId="urn:microsoft.com/office/officeart/2009/3/layout/IncreasingArrowsProcess"/>
    <dgm:cxn modelId="{2EFED058-ED77-476A-B42A-5FB19D523129}" type="presOf" srcId="{9967DD6D-ED56-4DFF-BD43-F4F1403F7419}" destId="{EC3F0950-B8A4-4E52-A1ED-C34EC08C7EDB}" srcOrd="0" destOrd="0" presId="urn:microsoft.com/office/officeart/2009/3/layout/IncreasingArrowsProcess"/>
    <dgm:cxn modelId="{E722DE79-00DE-4A75-B96F-C41726CD59C6}" type="presOf" srcId="{46B5EB16-24D4-4D26-B68F-C19FDEED3A16}" destId="{3ADD16EE-DEB9-4D86-ACA4-840813D48F92}" srcOrd="0" destOrd="0" presId="urn:microsoft.com/office/officeart/2009/3/layout/IncreasingArrowsProcess"/>
    <dgm:cxn modelId="{4198AB81-C87C-474D-995C-D8F184B6D406}" type="presOf" srcId="{A8CCD769-05A5-47AD-BABF-15DDAA7B8B3D}" destId="{A0AF70A1-1B21-4A22-8F6C-A607186870EA}" srcOrd="0" destOrd="0" presId="urn:microsoft.com/office/officeart/2009/3/layout/IncreasingArrowsProcess"/>
    <dgm:cxn modelId="{22265782-1511-4F01-9EEF-AE7473FDC71C}" srcId="{11501089-7DB8-4E4C-879B-521259CE977F}" destId="{1484DD0F-517F-46BF-BC44-B7EDFFE9BF4C}" srcOrd="2" destOrd="0" parTransId="{47885F06-4C6A-4C6E-BD79-F745746CE46D}" sibTransId="{FB123816-35E7-41C8-86A5-F2DBCFCB5A70}"/>
    <dgm:cxn modelId="{42E7F384-D029-48BF-AD81-8C3C7D771ABB}" srcId="{11501089-7DB8-4E4C-879B-521259CE977F}" destId="{698BC088-123E-4E13-9459-6E8842DB8A69}" srcOrd="0" destOrd="0" parTransId="{15398192-0F62-46F1-A6BC-EC0424E5D71D}" sibTransId="{6D4B4DC0-EC1A-49CD-B828-3E60A2EBC5D5}"/>
    <dgm:cxn modelId="{70FA1495-7AE6-4F74-80D5-B01205C9AF50}" type="presOf" srcId="{A5A2C37D-3E91-4434-BF4F-E49339A30A81}" destId="{3ADD16EE-DEB9-4D86-ACA4-840813D48F92}" srcOrd="0" destOrd="3" presId="urn:microsoft.com/office/officeart/2009/3/layout/IncreasingArrowsProcess"/>
    <dgm:cxn modelId="{50332597-AC35-4F05-8228-86D2142E1670}" srcId="{24A9F8F2-A7BB-4B2D-9E7D-FF01E536373C}" destId="{46B5EB16-24D4-4D26-B68F-C19FDEED3A16}" srcOrd="0" destOrd="0" parTransId="{CA7030DD-4569-4BA7-9877-3995E5237E26}" sibTransId="{20F4E3AF-FDE2-46E3-9CF2-64D2F2440A9A}"/>
    <dgm:cxn modelId="{73E4E69B-5B48-4A7D-90E9-2A954EE95CA9}" srcId="{11501089-7DB8-4E4C-879B-521259CE977F}" destId="{EE8C7E5F-E6BB-43AA-BF3D-10ECAB4FA0AA}" srcOrd="4" destOrd="0" parTransId="{3DFC3670-82C1-4FF1-8D0F-6F77C7A473DF}" sibTransId="{DA3EC556-83A1-46EF-9E38-7A2EB7DDD05A}"/>
    <dgm:cxn modelId="{E3E7219C-9320-4B18-BFCD-27370B992371}" type="presOf" srcId="{79ED8C99-ECE5-4245-84E0-75120763F9A5}" destId="{9EC9FC9F-67AF-426B-9647-2257BE298E4F}" srcOrd="0" destOrd="0" presId="urn:microsoft.com/office/officeart/2009/3/layout/IncreasingArrowsProcess"/>
    <dgm:cxn modelId="{47B8B69F-20BF-4DAE-86D5-A84859876010}" srcId="{020BE5B6-5ACC-41D7-9D94-72B20C7AB6A0}" destId="{79ED8C99-ECE5-4245-84E0-75120763F9A5}" srcOrd="0" destOrd="0" parTransId="{D20F56C0-C1AC-4DD0-8FCC-962A9BA006B6}" sibTransId="{64CA7A92-349B-4222-BAB4-14191F0AE4D4}"/>
    <dgm:cxn modelId="{78903AA2-55DD-48E3-B315-2EA78B0D7B44}" type="presOf" srcId="{1191AB24-05C3-4198-BF75-083ACF614350}" destId="{44CE5B57-7876-4743-A5DB-964B0697FDC8}" srcOrd="0" destOrd="2" presId="urn:microsoft.com/office/officeart/2009/3/layout/IncreasingArrowsProcess"/>
    <dgm:cxn modelId="{EB9740A6-3E15-41B8-A566-9CD974E78A05}" srcId="{24A9F8F2-A7BB-4B2D-9E7D-FF01E536373C}" destId="{04EB6D6C-14E5-4C40-9B49-9307B9011070}" srcOrd="2" destOrd="0" parTransId="{B02A6615-B9B0-482A-84E8-CF71E9542945}" sibTransId="{DB945D78-342D-465C-827C-C045F31834B9}"/>
    <dgm:cxn modelId="{E4ABA6A7-2EA5-425D-B89A-6EC6C0EEC259}" srcId="{1484DD0F-517F-46BF-BC44-B7EDFFE9BF4C}" destId="{9967DD6D-ED56-4DFF-BD43-F4F1403F7419}" srcOrd="0" destOrd="0" parTransId="{15D33CC4-50D6-479F-91E5-83786E6B76CF}" sibTransId="{00EAE3EC-4D84-4F6B-8978-BFAF8CD09FC5}"/>
    <dgm:cxn modelId="{25C5BEA9-8F02-4145-8AA2-7CBC91780E6E}" srcId="{EE8C7E5F-E6BB-43AA-BF3D-10ECAB4FA0AA}" destId="{AD6B4A37-F66E-41A2-8F08-08C67E2E1F5C}" srcOrd="0" destOrd="0" parTransId="{E8915803-3AB4-4994-AE50-2D2F3D06FB42}" sibTransId="{01C1F95F-1039-4009-B395-BEC014C3C052}"/>
    <dgm:cxn modelId="{C20828AE-BF40-4B1D-A9C3-F4D96B1F316E}" srcId="{EE8C7E5F-E6BB-43AA-BF3D-10ECAB4FA0AA}" destId="{1191AB24-05C3-4198-BF75-083ACF614350}" srcOrd="2" destOrd="0" parTransId="{FDA41B05-6AF8-4099-9F54-EE0352126475}" sibTransId="{E4E1AAB1-AAD9-4CBF-819D-DA7626F9A401}"/>
    <dgm:cxn modelId="{73A1E9B6-3DF0-4FBF-ACF0-AFFD96130E02}" type="presOf" srcId="{DBB4BCB1-249B-4179-AB2F-408484D74231}" destId="{3ADD16EE-DEB9-4D86-ACA4-840813D48F92}" srcOrd="0" destOrd="1" presId="urn:microsoft.com/office/officeart/2009/3/layout/IncreasingArrowsProcess"/>
    <dgm:cxn modelId="{416DA2C1-B34C-4FB4-86DB-67F59318EE24}" type="presOf" srcId="{11501089-7DB8-4E4C-879B-521259CE977F}" destId="{0EB8A222-6E51-4D7D-A3BF-E5EC89A9121D}" srcOrd="0" destOrd="0" presId="urn:microsoft.com/office/officeart/2009/3/layout/IncreasingArrowsProcess"/>
    <dgm:cxn modelId="{0B7067CE-7E12-4A99-9272-2EB127069AAB}" srcId="{698BC088-123E-4E13-9459-6E8842DB8A69}" destId="{A8CCD769-05A5-47AD-BABF-15DDAA7B8B3D}" srcOrd="0" destOrd="0" parTransId="{8E192A29-936D-42DB-A5AA-F66BF73047FE}" sibTransId="{04426DFF-91D5-490F-BFCB-7DE1A1A10B45}"/>
    <dgm:cxn modelId="{7E9685DB-9A9A-4E8D-AA65-54401E88D647}" type="presOf" srcId="{020BE5B6-5ACC-41D7-9D94-72B20C7AB6A0}" destId="{0E7A2C88-0E01-42E7-B408-4A0BADE0FFA6}" srcOrd="0" destOrd="0" presId="urn:microsoft.com/office/officeart/2009/3/layout/IncreasingArrowsProcess"/>
    <dgm:cxn modelId="{9CE9C4E5-6D2A-4B84-BFC6-08086431A471}" srcId="{EE8C7E5F-E6BB-43AA-BF3D-10ECAB4FA0AA}" destId="{884CD0A3-DDA7-45E2-BABC-4201A52E0493}" srcOrd="1" destOrd="0" parTransId="{50CBB513-CA19-4FFC-88E1-04F1361F689D}" sibTransId="{B8F2858E-282C-40BF-9E4F-7A08421357FC}"/>
    <dgm:cxn modelId="{9C53CD1F-792D-4D55-81FC-4928C9909607}" type="presParOf" srcId="{0EB8A222-6E51-4D7D-A3BF-E5EC89A9121D}" destId="{4445B03C-F738-498D-9CE5-E2D425F8B483}" srcOrd="0" destOrd="0" presId="urn:microsoft.com/office/officeart/2009/3/layout/IncreasingArrowsProcess"/>
    <dgm:cxn modelId="{548071A0-B6C6-440C-8505-098FB617E222}" type="presParOf" srcId="{0EB8A222-6E51-4D7D-A3BF-E5EC89A9121D}" destId="{A0AF70A1-1B21-4A22-8F6C-A607186870EA}" srcOrd="1" destOrd="0" presId="urn:microsoft.com/office/officeart/2009/3/layout/IncreasingArrowsProcess"/>
    <dgm:cxn modelId="{4DB8F78A-C54E-49A6-A112-332E85623AD0}" type="presParOf" srcId="{0EB8A222-6E51-4D7D-A3BF-E5EC89A9121D}" destId="{0E7A2C88-0E01-42E7-B408-4A0BADE0FFA6}" srcOrd="2" destOrd="0" presId="urn:microsoft.com/office/officeart/2009/3/layout/IncreasingArrowsProcess"/>
    <dgm:cxn modelId="{D670AFC1-77B1-4A6E-BCF3-7500835E16F5}" type="presParOf" srcId="{0EB8A222-6E51-4D7D-A3BF-E5EC89A9121D}" destId="{9EC9FC9F-67AF-426B-9647-2257BE298E4F}" srcOrd="3" destOrd="0" presId="urn:microsoft.com/office/officeart/2009/3/layout/IncreasingArrowsProcess"/>
    <dgm:cxn modelId="{E2C3E9B2-86D1-47EE-8DF5-C0C443678475}" type="presParOf" srcId="{0EB8A222-6E51-4D7D-A3BF-E5EC89A9121D}" destId="{3C5F663F-B752-4F11-B1A3-3C8F60F058BB}" srcOrd="4" destOrd="0" presId="urn:microsoft.com/office/officeart/2009/3/layout/IncreasingArrowsProcess"/>
    <dgm:cxn modelId="{62E26B9D-1BCA-4055-89E8-0888CB7E9502}" type="presParOf" srcId="{0EB8A222-6E51-4D7D-A3BF-E5EC89A9121D}" destId="{EC3F0950-B8A4-4E52-A1ED-C34EC08C7EDB}" srcOrd="5" destOrd="0" presId="urn:microsoft.com/office/officeart/2009/3/layout/IncreasingArrowsProcess"/>
    <dgm:cxn modelId="{C5CB6CA8-5386-41A0-B2AD-B810FFCED72C}" type="presParOf" srcId="{0EB8A222-6E51-4D7D-A3BF-E5EC89A9121D}" destId="{24EA363D-BE82-462E-A4AD-5A9D548336ED}" srcOrd="6" destOrd="0" presId="urn:microsoft.com/office/officeart/2009/3/layout/IncreasingArrowsProcess"/>
    <dgm:cxn modelId="{AA8C668F-0DCA-42FE-A134-9DA7C1F95F00}" type="presParOf" srcId="{0EB8A222-6E51-4D7D-A3BF-E5EC89A9121D}" destId="{3ADD16EE-DEB9-4D86-ACA4-840813D48F92}" srcOrd="7" destOrd="0" presId="urn:microsoft.com/office/officeart/2009/3/layout/IncreasingArrowsProcess"/>
    <dgm:cxn modelId="{F760004D-61EA-4044-99D9-2323F9F634F4}" type="presParOf" srcId="{0EB8A222-6E51-4D7D-A3BF-E5EC89A9121D}" destId="{12B5FC36-7A86-4709-8C4C-74923D607DE3}" srcOrd="8" destOrd="0" presId="urn:microsoft.com/office/officeart/2009/3/layout/IncreasingArrowsProcess"/>
    <dgm:cxn modelId="{1090F35E-94D4-4CC4-A283-190854354D97}" type="presParOf" srcId="{0EB8A222-6E51-4D7D-A3BF-E5EC89A9121D}" destId="{44CE5B57-7876-4743-A5DB-964B0697FDC8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2F5CE28-3B46-4DE3-B083-F719D7A4B77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207E90B-BFB8-4795-B6BB-D058C123BEEF}">
      <dgm:prSet phldrT="[Tekst]" custT="1"/>
      <dgm:spPr>
        <a:solidFill>
          <a:srgbClr val="D5E3CF">
            <a:alpha val="90000"/>
          </a:srgbClr>
        </a:solidFill>
        <a:ln>
          <a:solidFill>
            <a:srgbClr val="48A23F"/>
          </a:solidFill>
        </a:ln>
      </dgm:spPr>
      <dgm:t>
        <a:bodyPr/>
        <a:lstStyle/>
        <a:p>
          <a:r>
            <a:rPr lang="pl-PL" sz="2000" dirty="0"/>
            <a:t>Wymagania ogólne</a:t>
          </a:r>
        </a:p>
      </dgm:t>
    </dgm:pt>
    <dgm:pt modelId="{EFC7E9A7-4D5E-4BF4-916C-7721B3CEAB77}" type="parTrans" cxnId="{1046CBAE-26F0-4D70-8C22-5B04F6C48635}">
      <dgm:prSet/>
      <dgm:spPr/>
      <dgm:t>
        <a:bodyPr/>
        <a:lstStyle/>
        <a:p>
          <a:endParaRPr lang="pl-PL"/>
        </a:p>
      </dgm:t>
    </dgm:pt>
    <dgm:pt modelId="{244E925B-258C-4EF7-AA79-5582D1868755}" type="sibTrans" cxnId="{1046CBAE-26F0-4D70-8C22-5B04F6C48635}">
      <dgm:prSet/>
      <dgm:spPr/>
      <dgm:t>
        <a:bodyPr/>
        <a:lstStyle/>
        <a:p>
          <a:endParaRPr lang="pl-PL"/>
        </a:p>
      </dgm:t>
    </dgm:pt>
    <dgm:pt modelId="{AF104174-869A-4048-8F45-3044CE3E57EF}">
      <dgm:prSet phldrT="[Tekst]" custT="1"/>
      <dgm:spPr>
        <a:solidFill>
          <a:srgbClr val="D5E3CF">
            <a:alpha val="90000"/>
          </a:srgbClr>
        </a:solidFill>
        <a:ln>
          <a:solidFill>
            <a:srgbClr val="48A23F"/>
          </a:solidFill>
        </a:ln>
      </dgm:spPr>
      <dgm:t>
        <a:bodyPr/>
        <a:lstStyle/>
        <a:p>
          <a:r>
            <a:rPr lang="pl-PL" sz="2000" dirty="0"/>
            <a:t>Funkcjonalne</a:t>
          </a:r>
        </a:p>
      </dgm:t>
    </dgm:pt>
    <dgm:pt modelId="{D4EF527C-7ABC-4304-8DB8-9A790B957CD5}" type="parTrans" cxnId="{E0CA59E6-1357-493B-8E55-8DB43EC293D6}">
      <dgm:prSet/>
      <dgm:spPr>
        <a:solidFill>
          <a:srgbClr val="48A23F"/>
        </a:solidFill>
        <a:ln>
          <a:solidFill>
            <a:srgbClr val="48A23F"/>
          </a:solidFill>
        </a:ln>
      </dgm:spPr>
      <dgm:t>
        <a:bodyPr/>
        <a:lstStyle/>
        <a:p>
          <a:endParaRPr lang="pl-PL"/>
        </a:p>
      </dgm:t>
    </dgm:pt>
    <dgm:pt modelId="{2B16DC3B-06D6-4A74-8455-957048D251E5}" type="sibTrans" cxnId="{E0CA59E6-1357-493B-8E55-8DB43EC293D6}">
      <dgm:prSet/>
      <dgm:spPr/>
      <dgm:t>
        <a:bodyPr/>
        <a:lstStyle/>
        <a:p>
          <a:endParaRPr lang="pl-PL"/>
        </a:p>
      </dgm:t>
    </dgm:pt>
    <dgm:pt modelId="{0713C86C-F245-4296-9024-93DC8B54D67B}">
      <dgm:prSet phldrT="[Tekst]" custT="1"/>
      <dgm:spPr>
        <a:solidFill>
          <a:srgbClr val="D5E3CF">
            <a:alpha val="90000"/>
          </a:srgbClr>
        </a:solidFill>
        <a:ln>
          <a:solidFill>
            <a:srgbClr val="48A23F"/>
          </a:solidFill>
        </a:ln>
      </dgm:spPr>
      <dgm:t>
        <a:bodyPr/>
        <a:lstStyle/>
        <a:p>
          <a:r>
            <a:rPr lang="pl-PL" sz="2000" dirty="0"/>
            <a:t>Niefunkcjonalne</a:t>
          </a:r>
        </a:p>
      </dgm:t>
    </dgm:pt>
    <dgm:pt modelId="{5728B510-9F13-42B8-BC57-042BC4F4F060}" type="parTrans" cxnId="{0A55E644-1846-49A5-ACC9-66A69C386F30}">
      <dgm:prSet/>
      <dgm:spPr>
        <a:ln>
          <a:solidFill>
            <a:srgbClr val="48A23F"/>
          </a:solidFill>
        </a:ln>
      </dgm:spPr>
      <dgm:t>
        <a:bodyPr/>
        <a:lstStyle/>
        <a:p>
          <a:endParaRPr lang="pl-PL"/>
        </a:p>
      </dgm:t>
    </dgm:pt>
    <dgm:pt modelId="{5533B8C0-4B04-4F22-9D1D-BFEC2B23DCEB}" type="sibTrans" cxnId="{0A55E644-1846-49A5-ACC9-66A69C386F30}">
      <dgm:prSet/>
      <dgm:spPr/>
      <dgm:t>
        <a:bodyPr/>
        <a:lstStyle/>
        <a:p>
          <a:endParaRPr lang="pl-PL"/>
        </a:p>
      </dgm:t>
    </dgm:pt>
    <dgm:pt modelId="{F3DCD79D-7F95-4845-B2F6-9CEF9BBC51E2}" type="pres">
      <dgm:prSet presAssocID="{92F5CE28-3B46-4DE3-B083-F719D7A4B7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6EBF59-F7BC-4DB6-A6F4-952FA6734911}" type="pres">
      <dgm:prSet presAssocID="{E207E90B-BFB8-4795-B6BB-D058C123BEEF}" presName="hierRoot1" presStyleCnt="0"/>
      <dgm:spPr/>
    </dgm:pt>
    <dgm:pt modelId="{9699D6FA-3306-40A6-829B-F56A54EC9E6B}" type="pres">
      <dgm:prSet presAssocID="{E207E90B-BFB8-4795-B6BB-D058C123BEEF}" presName="composite" presStyleCnt="0"/>
      <dgm:spPr/>
    </dgm:pt>
    <dgm:pt modelId="{5E96E168-575F-4B14-9672-E6C391B665F1}" type="pres">
      <dgm:prSet presAssocID="{E207E90B-BFB8-4795-B6BB-D058C123BEEF}" presName="background" presStyleLbl="node0" presStyleIdx="0" presStyleCnt="1"/>
      <dgm:spPr>
        <a:solidFill>
          <a:srgbClr val="48A23F"/>
        </a:solidFill>
      </dgm:spPr>
    </dgm:pt>
    <dgm:pt modelId="{47215CE7-C848-4BB8-A010-F2925C838825}" type="pres">
      <dgm:prSet presAssocID="{E207E90B-BFB8-4795-B6BB-D058C123BEEF}" presName="text" presStyleLbl="fgAcc0" presStyleIdx="0" presStyleCnt="1" custScaleX="113883" custLinFactNeighborX="1125">
        <dgm:presLayoutVars>
          <dgm:chPref val="3"/>
        </dgm:presLayoutVars>
      </dgm:prSet>
      <dgm:spPr/>
    </dgm:pt>
    <dgm:pt modelId="{0398095B-A786-4E9F-A823-67F1DA3B1FB2}" type="pres">
      <dgm:prSet presAssocID="{E207E90B-BFB8-4795-B6BB-D058C123BEEF}" presName="hierChild2" presStyleCnt="0"/>
      <dgm:spPr/>
    </dgm:pt>
    <dgm:pt modelId="{B086B4E0-1A95-42C2-8198-9D4D7A6680A1}" type="pres">
      <dgm:prSet presAssocID="{D4EF527C-7ABC-4304-8DB8-9A790B957CD5}" presName="Name10" presStyleLbl="parChTrans1D2" presStyleIdx="0" presStyleCnt="2"/>
      <dgm:spPr/>
    </dgm:pt>
    <dgm:pt modelId="{E7A7DA73-1883-4FE1-8F84-97C084FC5FA8}" type="pres">
      <dgm:prSet presAssocID="{AF104174-869A-4048-8F45-3044CE3E57EF}" presName="hierRoot2" presStyleCnt="0"/>
      <dgm:spPr/>
    </dgm:pt>
    <dgm:pt modelId="{BA5D6E12-E8F0-4564-A9B7-D5C0D8449D40}" type="pres">
      <dgm:prSet presAssocID="{AF104174-869A-4048-8F45-3044CE3E57EF}" presName="composite2" presStyleCnt="0"/>
      <dgm:spPr/>
    </dgm:pt>
    <dgm:pt modelId="{0A062DF1-5B53-462F-9D18-653B14B15392}" type="pres">
      <dgm:prSet presAssocID="{AF104174-869A-4048-8F45-3044CE3E57EF}" presName="background2" presStyleLbl="node2" presStyleIdx="0" presStyleCnt="2"/>
      <dgm:spPr>
        <a:solidFill>
          <a:srgbClr val="48A23F"/>
        </a:solidFill>
      </dgm:spPr>
    </dgm:pt>
    <dgm:pt modelId="{056F7379-9605-4B07-80AF-3F738EA4C29A}" type="pres">
      <dgm:prSet presAssocID="{AF104174-869A-4048-8F45-3044CE3E57EF}" presName="text2" presStyleLbl="fgAcc2" presStyleIdx="0" presStyleCnt="2" custScaleX="113883">
        <dgm:presLayoutVars>
          <dgm:chPref val="3"/>
        </dgm:presLayoutVars>
      </dgm:prSet>
      <dgm:spPr/>
    </dgm:pt>
    <dgm:pt modelId="{A2BCBE35-1B9E-40E0-AEEE-10D73E08AD24}" type="pres">
      <dgm:prSet presAssocID="{AF104174-869A-4048-8F45-3044CE3E57EF}" presName="hierChild3" presStyleCnt="0"/>
      <dgm:spPr/>
    </dgm:pt>
    <dgm:pt modelId="{D272E889-8FC3-46B0-A81F-01CE44788074}" type="pres">
      <dgm:prSet presAssocID="{5728B510-9F13-42B8-BC57-042BC4F4F060}" presName="Name10" presStyleLbl="parChTrans1D2" presStyleIdx="1" presStyleCnt="2"/>
      <dgm:spPr/>
    </dgm:pt>
    <dgm:pt modelId="{78CCC3F3-534A-4122-8F15-BA3A735E0EB8}" type="pres">
      <dgm:prSet presAssocID="{0713C86C-F245-4296-9024-93DC8B54D67B}" presName="hierRoot2" presStyleCnt="0"/>
      <dgm:spPr/>
    </dgm:pt>
    <dgm:pt modelId="{01F84220-2861-4F5D-A71C-2A6B26F44087}" type="pres">
      <dgm:prSet presAssocID="{0713C86C-F245-4296-9024-93DC8B54D67B}" presName="composite2" presStyleCnt="0"/>
      <dgm:spPr/>
    </dgm:pt>
    <dgm:pt modelId="{3E8C833C-A229-4AB5-BECB-7939824E796E}" type="pres">
      <dgm:prSet presAssocID="{0713C86C-F245-4296-9024-93DC8B54D67B}" presName="background2" presStyleLbl="node2" presStyleIdx="1" presStyleCnt="2"/>
      <dgm:spPr>
        <a:solidFill>
          <a:srgbClr val="48A23F"/>
        </a:solidFill>
      </dgm:spPr>
    </dgm:pt>
    <dgm:pt modelId="{99C65962-0B94-4E5F-A40E-90245B4EDEC9}" type="pres">
      <dgm:prSet presAssocID="{0713C86C-F245-4296-9024-93DC8B54D67B}" presName="text2" presStyleLbl="fgAcc2" presStyleIdx="1" presStyleCnt="2" custScaleX="113883">
        <dgm:presLayoutVars>
          <dgm:chPref val="3"/>
        </dgm:presLayoutVars>
      </dgm:prSet>
      <dgm:spPr/>
    </dgm:pt>
    <dgm:pt modelId="{FC1DCF89-E1F7-493A-81C4-FD8A47E2E11B}" type="pres">
      <dgm:prSet presAssocID="{0713C86C-F245-4296-9024-93DC8B54D67B}" presName="hierChild3" presStyleCnt="0"/>
      <dgm:spPr/>
    </dgm:pt>
  </dgm:ptLst>
  <dgm:cxnLst>
    <dgm:cxn modelId="{8D9FAC5D-8D6F-453A-8991-584FE65F8D55}" type="presOf" srcId="{E207E90B-BFB8-4795-B6BB-D058C123BEEF}" destId="{47215CE7-C848-4BB8-A010-F2925C838825}" srcOrd="0" destOrd="0" presId="urn:microsoft.com/office/officeart/2005/8/layout/hierarchy1"/>
    <dgm:cxn modelId="{BC200844-B719-465C-BE88-FB55F8BD90A5}" type="presOf" srcId="{92F5CE28-3B46-4DE3-B083-F719D7A4B774}" destId="{F3DCD79D-7F95-4845-B2F6-9CEF9BBC51E2}" srcOrd="0" destOrd="0" presId="urn:microsoft.com/office/officeart/2005/8/layout/hierarchy1"/>
    <dgm:cxn modelId="{0A55E644-1846-49A5-ACC9-66A69C386F30}" srcId="{E207E90B-BFB8-4795-B6BB-D058C123BEEF}" destId="{0713C86C-F245-4296-9024-93DC8B54D67B}" srcOrd="1" destOrd="0" parTransId="{5728B510-9F13-42B8-BC57-042BC4F4F060}" sibTransId="{5533B8C0-4B04-4F22-9D1D-BFEC2B23DCEB}"/>
    <dgm:cxn modelId="{1046CBAE-26F0-4D70-8C22-5B04F6C48635}" srcId="{92F5CE28-3B46-4DE3-B083-F719D7A4B774}" destId="{E207E90B-BFB8-4795-B6BB-D058C123BEEF}" srcOrd="0" destOrd="0" parTransId="{EFC7E9A7-4D5E-4BF4-916C-7721B3CEAB77}" sibTransId="{244E925B-258C-4EF7-AA79-5582D1868755}"/>
    <dgm:cxn modelId="{EBD460C0-4AD0-4E60-86B9-BB39A9FA23EF}" type="presOf" srcId="{D4EF527C-7ABC-4304-8DB8-9A790B957CD5}" destId="{B086B4E0-1A95-42C2-8198-9D4D7A6680A1}" srcOrd="0" destOrd="0" presId="urn:microsoft.com/office/officeart/2005/8/layout/hierarchy1"/>
    <dgm:cxn modelId="{3CA7CBC1-0024-4DEF-B0DE-9846B4F67FD2}" type="presOf" srcId="{0713C86C-F245-4296-9024-93DC8B54D67B}" destId="{99C65962-0B94-4E5F-A40E-90245B4EDEC9}" srcOrd="0" destOrd="0" presId="urn:microsoft.com/office/officeart/2005/8/layout/hierarchy1"/>
    <dgm:cxn modelId="{E0CA59E6-1357-493B-8E55-8DB43EC293D6}" srcId="{E207E90B-BFB8-4795-B6BB-D058C123BEEF}" destId="{AF104174-869A-4048-8F45-3044CE3E57EF}" srcOrd="0" destOrd="0" parTransId="{D4EF527C-7ABC-4304-8DB8-9A790B957CD5}" sibTransId="{2B16DC3B-06D6-4A74-8455-957048D251E5}"/>
    <dgm:cxn modelId="{F9F184F2-C5CB-4EE9-A88B-FFB913F026CF}" type="presOf" srcId="{AF104174-869A-4048-8F45-3044CE3E57EF}" destId="{056F7379-9605-4B07-80AF-3F738EA4C29A}" srcOrd="0" destOrd="0" presId="urn:microsoft.com/office/officeart/2005/8/layout/hierarchy1"/>
    <dgm:cxn modelId="{8708D5F9-A406-41F9-819A-0DD3D2EC5645}" type="presOf" srcId="{5728B510-9F13-42B8-BC57-042BC4F4F060}" destId="{D272E889-8FC3-46B0-A81F-01CE44788074}" srcOrd="0" destOrd="0" presId="urn:microsoft.com/office/officeart/2005/8/layout/hierarchy1"/>
    <dgm:cxn modelId="{3F448F37-3B2A-429F-9F51-B702336A17DF}" type="presParOf" srcId="{F3DCD79D-7F95-4845-B2F6-9CEF9BBC51E2}" destId="{E66EBF59-F7BC-4DB6-A6F4-952FA6734911}" srcOrd="0" destOrd="0" presId="urn:microsoft.com/office/officeart/2005/8/layout/hierarchy1"/>
    <dgm:cxn modelId="{67616731-447F-492B-BA34-22D40A2FCEB3}" type="presParOf" srcId="{E66EBF59-F7BC-4DB6-A6F4-952FA6734911}" destId="{9699D6FA-3306-40A6-829B-F56A54EC9E6B}" srcOrd="0" destOrd="0" presId="urn:microsoft.com/office/officeart/2005/8/layout/hierarchy1"/>
    <dgm:cxn modelId="{23261B4E-0F87-4E55-90AB-4380EB68A057}" type="presParOf" srcId="{9699D6FA-3306-40A6-829B-F56A54EC9E6B}" destId="{5E96E168-575F-4B14-9672-E6C391B665F1}" srcOrd="0" destOrd="0" presId="urn:microsoft.com/office/officeart/2005/8/layout/hierarchy1"/>
    <dgm:cxn modelId="{DECFC7C5-45B0-4173-B242-E499E0D562EA}" type="presParOf" srcId="{9699D6FA-3306-40A6-829B-F56A54EC9E6B}" destId="{47215CE7-C848-4BB8-A010-F2925C838825}" srcOrd="1" destOrd="0" presId="urn:microsoft.com/office/officeart/2005/8/layout/hierarchy1"/>
    <dgm:cxn modelId="{495E2F5B-2647-4947-BD12-C2C30A33F3D3}" type="presParOf" srcId="{E66EBF59-F7BC-4DB6-A6F4-952FA6734911}" destId="{0398095B-A786-4E9F-A823-67F1DA3B1FB2}" srcOrd="1" destOrd="0" presId="urn:microsoft.com/office/officeart/2005/8/layout/hierarchy1"/>
    <dgm:cxn modelId="{425AE01D-CADD-4F4C-A0E0-24B574B9DBA0}" type="presParOf" srcId="{0398095B-A786-4E9F-A823-67F1DA3B1FB2}" destId="{B086B4E0-1A95-42C2-8198-9D4D7A6680A1}" srcOrd="0" destOrd="0" presId="urn:microsoft.com/office/officeart/2005/8/layout/hierarchy1"/>
    <dgm:cxn modelId="{16D5AA98-5DEB-46F5-BBA6-EDD9A2BD9E43}" type="presParOf" srcId="{0398095B-A786-4E9F-A823-67F1DA3B1FB2}" destId="{E7A7DA73-1883-4FE1-8F84-97C084FC5FA8}" srcOrd="1" destOrd="0" presId="urn:microsoft.com/office/officeart/2005/8/layout/hierarchy1"/>
    <dgm:cxn modelId="{189A744B-E758-481A-B0C1-4D215CB3A249}" type="presParOf" srcId="{E7A7DA73-1883-4FE1-8F84-97C084FC5FA8}" destId="{BA5D6E12-E8F0-4564-A9B7-D5C0D8449D40}" srcOrd="0" destOrd="0" presId="urn:microsoft.com/office/officeart/2005/8/layout/hierarchy1"/>
    <dgm:cxn modelId="{B7020C7F-4FC1-419E-973C-806A95EF9A56}" type="presParOf" srcId="{BA5D6E12-E8F0-4564-A9B7-D5C0D8449D40}" destId="{0A062DF1-5B53-462F-9D18-653B14B15392}" srcOrd="0" destOrd="0" presId="urn:microsoft.com/office/officeart/2005/8/layout/hierarchy1"/>
    <dgm:cxn modelId="{5F7B3D6C-1B3C-4186-84E3-37E89212F3E5}" type="presParOf" srcId="{BA5D6E12-E8F0-4564-A9B7-D5C0D8449D40}" destId="{056F7379-9605-4B07-80AF-3F738EA4C29A}" srcOrd="1" destOrd="0" presId="urn:microsoft.com/office/officeart/2005/8/layout/hierarchy1"/>
    <dgm:cxn modelId="{B6F83876-0355-450A-8C7C-CE513B381A11}" type="presParOf" srcId="{E7A7DA73-1883-4FE1-8F84-97C084FC5FA8}" destId="{A2BCBE35-1B9E-40E0-AEEE-10D73E08AD24}" srcOrd="1" destOrd="0" presId="urn:microsoft.com/office/officeart/2005/8/layout/hierarchy1"/>
    <dgm:cxn modelId="{0E3BE554-817C-4628-8D63-C8D57F379400}" type="presParOf" srcId="{0398095B-A786-4E9F-A823-67F1DA3B1FB2}" destId="{D272E889-8FC3-46B0-A81F-01CE44788074}" srcOrd="2" destOrd="0" presId="urn:microsoft.com/office/officeart/2005/8/layout/hierarchy1"/>
    <dgm:cxn modelId="{17A2DDE9-BBCD-4A3E-A124-5C6454F41427}" type="presParOf" srcId="{0398095B-A786-4E9F-A823-67F1DA3B1FB2}" destId="{78CCC3F3-534A-4122-8F15-BA3A735E0EB8}" srcOrd="3" destOrd="0" presId="urn:microsoft.com/office/officeart/2005/8/layout/hierarchy1"/>
    <dgm:cxn modelId="{D11B2CE5-6B56-44F6-9B47-9B75F571DC93}" type="presParOf" srcId="{78CCC3F3-534A-4122-8F15-BA3A735E0EB8}" destId="{01F84220-2861-4F5D-A71C-2A6B26F44087}" srcOrd="0" destOrd="0" presId="urn:microsoft.com/office/officeart/2005/8/layout/hierarchy1"/>
    <dgm:cxn modelId="{58C3BF27-9AE7-4066-840D-9CCE5A254C9E}" type="presParOf" srcId="{01F84220-2861-4F5D-A71C-2A6B26F44087}" destId="{3E8C833C-A229-4AB5-BECB-7939824E796E}" srcOrd="0" destOrd="0" presId="urn:microsoft.com/office/officeart/2005/8/layout/hierarchy1"/>
    <dgm:cxn modelId="{E18CE8F9-C0F0-47F9-9229-65A0300C78E7}" type="presParOf" srcId="{01F84220-2861-4F5D-A71C-2A6B26F44087}" destId="{99C65962-0B94-4E5F-A40E-90245B4EDEC9}" srcOrd="1" destOrd="0" presId="urn:microsoft.com/office/officeart/2005/8/layout/hierarchy1"/>
    <dgm:cxn modelId="{1FA07125-7B64-4CAE-A793-B3DA9CC53B79}" type="presParOf" srcId="{78CCC3F3-534A-4122-8F15-BA3A735E0EB8}" destId="{FC1DCF89-E1F7-493A-81C4-FD8A47E2E11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5DAA0-7E20-4BDA-BA78-8249E8313086}">
      <dsp:nvSpPr>
        <dsp:cNvPr id="0" name=""/>
        <dsp:cNvSpPr/>
      </dsp:nvSpPr>
      <dsp:spPr>
        <a:xfrm>
          <a:off x="1639823" y="2406741"/>
          <a:ext cx="2351352" cy="1401574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Interesariusze</a:t>
          </a:r>
        </a:p>
      </dsp:txBody>
      <dsp:txXfrm>
        <a:off x="1984171" y="2611997"/>
        <a:ext cx="1662656" cy="991062"/>
      </dsp:txXfrm>
    </dsp:sp>
    <dsp:sp modelId="{3D6E1297-38EA-43FD-A525-0B2863DAD602}">
      <dsp:nvSpPr>
        <dsp:cNvPr id="0" name=""/>
        <dsp:cNvSpPr/>
      </dsp:nvSpPr>
      <dsp:spPr>
        <a:xfrm rot="10779473">
          <a:off x="810758" y="2899796"/>
          <a:ext cx="885172" cy="410187"/>
        </a:xfrm>
        <a:prstGeom prst="leftArrow">
          <a:avLst>
            <a:gd name="adj1" fmla="val 60000"/>
            <a:gd name="adj2" fmla="val 50000"/>
          </a:avLst>
        </a:prstGeom>
        <a:solidFill>
          <a:srgbClr val="48A23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5A17E-6C52-4188-99F6-AF869F5238BF}">
      <dsp:nvSpPr>
        <dsp:cNvPr id="0" name=""/>
        <dsp:cNvSpPr/>
      </dsp:nvSpPr>
      <dsp:spPr>
        <a:xfrm>
          <a:off x="-25085" y="2601763"/>
          <a:ext cx="1456589" cy="1036756"/>
        </a:xfrm>
        <a:prstGeom prst="roundRect">
          <a:avLst>
            <a:gd name="adj" fmla="val 10000"/>
          </a:avLst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baseline="0" dirty="0">
              <a:solidFill>
                <a:schemeClr val="tx1"/>
              </a:solidFill>
            </a:rPr>
            <a:t>Użytkownik</a:t>
          </a:r>
        </a:p>
      </dsp:txBody>
      <dsp:txXfrm>
        <a:off x="5281" y="2632129"/>
        <a:ext cx="1395857" cy="976024"/>
      </dsp:txXfrm>
    </dsp:sp>
    <dsp:sp modelId="{1A2927F9-6C2A-4792-9768-818D1A4979D5}">
      <dsp:nvSpPr>
        <dsp:cNvPr id="0" name=""/>
        <dsp:cNvSpPr/>
      </dsp:nvSpPr>
      <dsp:spPr>
        <a:xfrm rot="13206780">
          <a:off x="937954" y="1865328"/>
          <a:ext cx="1293018" cy="410187"/>
        </a:xfrm>
        <a:prstGeom prst="leftArrow">
          <a:avLst>
            <a:gd name="adj1" fmla="val 60000"/>
            <a:gd name="adj2" fmla="val 50000"/>
          </a:avLst>
        </a:prstGeom>
        <a:solidFill>
          <a:srgbClr val="48A23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54727-778E-4D72-A9C0-4166653339F4}">
      <dsp:nvSpPr>
        <dsp:cNvPr id="0" name=""/>
        <dsp:cNvSpPr/>
      </dsp:nvSpPr>
      <dsp:spPr>
        <a:xfrm>
          <a:off x="406383" y="1106961"/>
          <a:ext cx="1367291" cy="1093833"/>
        </a:xfrm>
        <a:prstGeom prst="roundRect">
          <a:avLst>
            <a:gd name="adj" fmla="val 10000"/>
          </a:avLst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Pracownik PFRON</a:t>
          </a:r>
        </a:p>
      </dsp:txBody>
      <dsp:txXfrm>
        <a:off x="438420" y="1138998"/>
        <a:ext cx="1303217" cy="1029759"/>
      </dsp:txXfrm>
    </dsp:sp>
    <dsp:sp modelId="{66FA53EA-AA0C-49F7-BF70-DB24D72D59DB}">
      <dsp:nvSpPr>
        <dsp:cNvPr id="0" name=""/>
        <dsp:cNvSpPr/>
      </dsp:nvSpPr>
      <dsp:spPr>
        <a:xfrm rot="16100986">
          <a:off x="2118338" y="1469820"/>
          <a:ext cx="1311776" cy="410187"/>
        </a:xfrm>
        <a:prstGeom prst="leftArrow">
          <a:avLst>
            <a:gd name="adj1" fmla="val 60000"/>
            <a:gd name="adj2" fmla="val 50000"/>
          </a:avLst>
        </a:prstGeom>
        <a:solidFill>
          <a:srgbClr val="48A23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3CE09-E2C5-4057-9324-195E1658EF33}">
      <dsp:nvSpPr>
        <dsp:cNvPr id="0" name=""/>
        <dsp:cNvSpPr/>
      </dsp:nvSpPr>
      <dsp:spPr>
        <a:xfrm>
          <a:off x="1844482" y="489461"/>
          <a:ext cx="1821710" cy="1059672"/>
        </a:xfrm>
        <a:prstGeom prst="roundRect">
          <a:avLst>
            <a:gd name="adj" fmla="val 10000"/>
          </a:avLst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Wnioskodawca</a:t>
          </a:r>
        </a:p>
      </dsp:txBody>
      <dsp:txXfrm>
        <a:off x="1875519" y="520498"/>
        <a:ext cx="1759636" cy="997598"/>
      </dsp:txXfrm>
    </dsp:sp>
    <dsp:sp modelId="{B7F00F73-CD60-4AFC-8581-76090AC311E3}">
      <dsp:nvSpPr>
        <dsp:cNvPr id="0" name=""/>
        <dsp:cNvSpPr/>
      </dsp:nvSpPr>
      <dsp:spPr>
        <a:xfrm rot="19180498">
          <a:off x="3401721" y="1894935"/>
          <a:ext cx="1201460" cy="410187"/>
        </a:xfrm>
        <a:prstGeom prst="leftArrow">
          <a:avLst>
            <a:gd name="adj1" fmla="val 60000"/>
            <a:gd name="adj2" fmla="val 50000"/>
          </a:avLst>
        </a:prstGeom>
        <a:solidFill>
          <a:srgbClr val="48A23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A690A-3AC6-467C-86B9-7AFD265035E5}">
      <dsp:nvSpPr>
        <dsp:cNvPr id="0" name=""/>
        <dsp:cNvSpPr/>
      </dsp:nvSpPr>
      <dsp:spPr>
        <a:xfrm>
          <a:off x="3776793" y="1164366"/>
          <a:ext cx="1367291" cy="1093833"/>
        </a:xfrm>
        <a:prstGeom prst="roundRect">
          <a:avLst>
            <a:gd name="adj" fmla="val 10000"/>
          </a:avLst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Ekspert</a:t>
          </a:r>
        </a:p>
      </dsp:txBody>
      <dsp:txXfrm>
        <a:off x="3808830" y="1196403"/>
        <a:ext cx="1303217" cy="1029759"/>
      </dsp:txXfrm>
    </dsp:sp>
    <dsp:sp modelId="{3295A818-DE12-41C2-9AB4-3D095073A811}">
      <dsp:nvSpPr>
        <dsp:cNvPr id="0" name=""/>
        <dsp:cNvSpPr/>
      </dsp:nvSpPr>
      <dsp:spPr>
        <a:xfrm rot="21579471">
          <a:off x="3984523" y="2892464"/>
          <a:ext cx="885172" cy="410187"/>
        </a:xfrm>
        <a:prstGeom prst="leftArrow">
          <a:avLst>
            <a:gd name="adj1" fmla="val 60000"/>
            <a:gd name="adj2" fmla="val 50000"/>
          </a:avLst>
        </a:prstGeom>
        <a:solidFill>
          <a:srgbClr val="48A23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0FCCB-2633-469C-8508-B086366A28C1}">
      <dsp:nvSpPr>
        <dsp:cNvPr id="0" name=""/>
        <dsp:cNvSpPr/>
      </dsp:nvSpPr>
      <dsp:spPr>
        <a:xfrm>
          <a:off x="4237767" y="2516167"/>
          <a:ext cx="1380048" cy="1157494"/>
        </a:xfrm>
        <a:prstGeom prst="roundRect">
          <a:avLst>
            <a:gd name="adj" fmla="val 10000"/>
          </a:avLst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Beneficjent</a:t>
          </a:r>
        </a:p>
      </dsp:txBody>
      <dsp:txXfrm>
        <a:off x="4271669" y="2550069"/>
        <a:ext cx="1312244" cy="10896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EA77F-85E2-4DDA-8ABB-C927552851B6}">
      <dsp:nvSpPr>
        <dsp:cNvPr id="0" name=""/>
        <dsp:cNvSpPr/>
      </dsp:nvSpPr>
      <dsp:spPr>
        <a:xfrm>
          <a:off x="4320715" y="1647998"/>
          <a:ext cx="3355821" cy="535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024"/>
              </a:lnTo>
              <a:lnTo>
                <a:pt x="3355821" y="365024"/>
              </a:lnTo>
              <a:lnTo>
                <a:pt x="3355821" y="535642"/>
              </a:lnTo>
            </a:path>
          </a:pathLst>
        </a:custGeom>
        <a:noFill/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E7F4E2-1A6C-4124-AC92-673C00DADB4D}">
      <dsp:nvSpPr>
        <dsp:cNvPr id="0" name=""/>
        <dsp:cNvSpPr/>
      </dsp:nvSpPr>
      <dsp:spPr>
        <a:xfrm>
          <a:off x="4320715" y="1647998"/>
          <a:ext cx="1104794" cy="535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024"/>
              </a:lnTo>
              <a:lnTo>
                <a:pt x="1104794" y="365024"/>
              </a:lnTo>
              <a:lnTo>
                <a:pt x="1104794" y="535642"/>
              </a:lnTo>
            </a:path>
          </a:pathLst>
        </a:custGeom>
        <a:noFill/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72E889-8FC3-46B0-A81F-01CE44788074}">
      <dsp:nvSpPr>
        <dsp:cNvPr id="0" name=""/>
        <dsp:cNvSpPr/>
      </dsp:nvSpPr>
      <dsp:spPr>
        <a:xfrm>
          <a:off x="3174481" y="1647998"/>
          <a:ext cx="1146233" cy="535642"/>
        </a:xfrm>
        <a:custGeom>
          <a:avLst/>
          <a:gdLst/>
          <a:ahLst/>
          <a:cxnLst/>
          <a:rect l="0" t="0" r="0" b="0"/>
          <a:pathLst>
            <a:path>
              <a:moveTo>
                <a:pt x="1146233" y="0"/>
              </a:moveTo>
              <a:lnTo>
                <a:pt x="1146233" y="365024"/>
              </a:lnTo>
              <a:lnTo>
                <a:pt x="0" y="365024"/>
              </a:lnTo>
              <a:lnTo>
                <a:pt x="0" y="535642"/>
              </a:lnTo>
            </a:path>
          </a:pathLst>
        </a:custGeom>
        <a:noFill/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86B4E0-1A95-42C2-8198-9D4D7A6680A1}">
      <dsp:nvSpPr>
        <dsp:cNvPr id="0" name=""/>
        <dsp:cNvSpPr/>
      </dsp:nvSpPr>
      <dsp:spPr>
        <a:xfrm>
          <a:off x="923454" y="1647998"/>
          <a:ext cx="3397260" cy="535642"/>
        </a:xfrm>
        <a:custGeom>
          <a:avLst/>
          <a:gdLst/>
          <a:ahLst/>
          <a:cxnLst/>
          <a:rect l="0" t="0" r="0" b="0"/>
          <a:pathLst>
            <a:path>
              <a:moveTo>
                <a:pt x="3397260" y="0"/>
              </a:moveTo>
              <a:lnTo>
                <a:pt x="3397260" y="365024"/>
              </a:lnTo>
              <a:lnTo>
                <a:pt x="0" y="365024"/>
              </a:lnTo>
              <a:lnTo>
                <a:pt x="0" y="535642"/>
              </a:lnTo>
            </a:path>
          </a:pathLst>
        </a:custGeom>
        <a:noFill/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6E168-575F-4B14-9672-E6C391B665F1}">
      <dsp:nvSpPr>
        <dsp:cNvPr id="0" name=""/>
        <dsp:cNvSpPr/>
      </dsp:nvSpPr>
      <dsp:spPr>
        <a:xfrm>
          <a:off x="3399840" y="478487"/>
          <a:ext cx="1841749" cy="1169511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215CE7-C848-4BB8-A010-F2925C838825}">
      <dsp:nvSpPr>
        <dsp:cNvPr id="0" name=""/>
        <dsp:cNvSpPr/>
      </dsp:nvSpPr>
      <dsp:spPr>
        <a:xfrm>
          <a:off x="3604479" y="672894"/>
          <a:ext cx="1841749" cy="1169511"/>
        </a:xfrm>
        <a:prstGeom prst="roundRect">
          <a:avLst>
            <a:gd name="adj" fmla="val 10000"/>
          </a:avLst>
        </a:prstGeom>
        <a:solidFill>
          <a:srgbClr val="D5E3CF">
            <a:alpha val="90000"/>
          </a:srgb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Testy systemu</a:t>
          </a:r>
        </a:p>
      </dsp:txBody>
      <dsp:txXfrm>
        <a:off x="3638733" y="707148"/>
        <a:ext cx="1773241" cy="1101003"/>
      </dsp:txXfrm>
    </dsp:sp>
    <dsp:sp modelId="{0A062DF1-5B53-462F-9D18-653B14B15392}">
      <dsp:nvSpPr>
        <dsp:cNvPr id="0" name=""/>
        <dsp:cNvSpPr/>
      </dsp:nvSpPr>
      <dsp:spPr>
        <a:xfrm>
          <a:off x="2579" y="2183640"/>
          <a:ext cx="1841749" cy="1169511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6F7379-9605-4B07-80AF-3F738EA4C29A}">
      <dsp:nvSpPr>
        <dsp:cNvPr id="0" name=""/>
        <dsp:cNvSpPr/>
      </dsp:nvSpPr>
      <dsp:spPr>
        <a:xfrm>
          <a:off x="207218" y="2378047"/>
          <a:ext cx="1841749" cy="1169511"/>
        </a:xfrm>
        <a:prstGeom prst="roundRect">
          <a:avLst>
            <a:gd name="adj" fmla="val 10000"/>
          </a:avLst>
        </a:prstGeom>
        <a:solidFill>
          <a:srgbClr val="D5E3CF">
            <a:alpha val="90000"/>
          </a:srgb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Biznesowe</a:t>
          </a:r>
        </a:p>
      </dsp:txBody>
      <dsp:txXfrm>
        <a:off x="241472" y="2412301"/>
        <a:ext cx="1773241" cy="1101003"/>
      </dsp:txXfrm>
    </dsp:sp>
    <dsp:sp modelId="{3E8C833C-A229-4AB5-BECB-7939824E796E}">
      <dsp:nvSpPr>
        <dsp:cNvPr id="0" name=""/>
        <dsp:cNvSpPr/>
      </dsp:nvSpPr>
      <dsp:spPr>
        <a:xfrm>
          <a:off x="2253606" y="2183640"/>
          <a:ext cx="1841749" cy="1169511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65962-0B94-4E5F-A40E-90245B4EDEC9}">
      <dsp:nvSpPr>
        <dsp:cNvPr id="0" name=""/>
        <dsp:cNvSpPr/>
      </dsp:nvSpPr>
      <dsp:spPr>
        <a:xfrm>
          <a:off x="2458245" y="2378047"/>
          <a:ext cx="1841749" cy="1169511"/>
        </a:xfrm>
        <a:prstGeom prst="roundRect">
          <a:avLst>
            <a:gd name="adj" fmla="val 10000"/>
          </a:avLst>
        </a:prstGeom>
        <a:solidFill>
          <a:srgbClr val="D5E3CF">
            <a:alpha val="90000"/>
          </a:srgb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Wydajnościowe</a:t>
          </a:r>
        </a:p>
      </dsp:txBody>
      <dsp:txXfrm>
        <a:off x="2492499" y="2412301"/>
        <a:ext cx="1773241" cy="1101003"/>
      </dsp:txXfrm>
    </dsp:sp>
    <dsp:sp modelId="{2FB7EDAD-31F7-4B8B-B03A-81FAD9F0723B}">
      <dsp:nvSpPr>
        <dsp:cNvPr id="0" name=""/>
        <dsp:cNvSpPr/>
      </dsp:nvSpPr>
      <dsp:spPr>
        <a:xfrm>
          <a:off x="4504634" y="2183640"/>
          <a:ext cx="1841749" cy="1169511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829F1-1335-4B61-9148-114CEF1CB705}">
      <dsp:nvSpPr>
        <dsp:cNvPr id="0" name=""/>
        <dsp:cNvSpPr/>
      </dsp:nvSpPr>
      <dsp:spPr>
        <a:xfrm>
          <a:off x="4709273" y="2378047"/>
          <a:ext cx="1841749" cy="1169511"/>
        </a:xfrm>
        <a:prstGeom prst="roundRect">
          <a:avLst>
            <a:gd name="adj" fmla="val 10000"/>
          </a:avLst>
        </a:prstGeom>
        <a:solidFill>
          <a:srgbClr val="D5E3CF">
            <a:alpha val="90000"/>
          </a:srgb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Bezpieczeństwa</a:t>
          </a:r>
        </a:p>
      </dsp:txBody>
      <dsp:txXfrm>
        <a:off x="4743527" y="2412301"/>
        <a:ext cx="1773241" cy="1101003"/>
      </dsp:txXfrm>
    </dsp:sp>
    <dsp:sp modelId="{D0BFCB88-A84B-4DE6-8D30-3945C235BE50}">
      <dsp:nvSpPr>
        <dsp:cNvPr id="0" name=""/>
        <dsp:cNvSpPr/>
      </dsp:nvSpPr>
      <dsp:spPr>
        <a:xfrm>
          <a:off x="6755661" y="2183640"/>
          <a:ext cx="1841749" cy="1169511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D2D44-A251-430D-87D8-84D7475AD26E}">
      <dsp:nvSpPr>
        <dsp:cNvPr id="0" name=""/>
        <dsp:cNvSpPr/>
      </dsp:nvSpPr>
      <dsp:spPr>
        <a:xfrm>
          <a:off x="6960300" y="2378047"/>
          <a:ext cx="1841749" cy="1169511"/>
        </a:xfrm>
        <a:prstGeom prst="roundRect">
          <a:avLst>
            <a:gd name="adj" fmla="val 10000"/>
          </a:avLst>
        </a:prstGeom>
        <a:solidFill>
          <a:srgbClr val="D5E3CF">
            <a:alpha val="90000"/>
          </a:srgb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Użytkownika</a:t>
          </a:r>
        </a:p>
      </dsp:txBody>
      <dsp:txXfrm>
        <a:off x="6994554" y="2412301"/>
        <a:ext cx="1773241" cy="11010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062B6-EFBE-4AD8-ACD8-0BB71DBAEB89}">
      <dsp:nvSpPr>
        <dsp:cNvPr id="0" name=""/>
        <dsp:cNvSpPr/>
      </dsp:nvSpPr>
      <dsp:spPr>
        <a:xfrm>
          <a:off x="2880" y="237864"/>
          <a:ext cx="2030412" cy="1053004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1 kwietnia 2023 r.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2880" y="237864"/>
        <a:ext cx="2030412" cy="702003"/>
      </dsp:txXfrm>
    </dsp:sp>
    <dsp:sp modelId="{221DE7E2-27B5-4B81-AAE3-FBE59FA20130}">
      <dsp:nvSpPr>
        <dsp:cNvPr id="0" name=""/>
        <dsp:cNvSpPr/>
      </dsp:nvSpPr>
      <dsp:spPr>
        <a:xfrm>
          <a:off x="122581" y="939867"/>
          <a:ext cx="2622745" cy="3154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Uruchomienie naboru na dofinansowanie do szkolenia z języka migowego i innych środków komunikowania się. </a:t>
          </a:r>
        </a:p>
      </dsp:txBody>
      <dsp:txXfrm>
        <a:off x="199399" y="1016685"/>
        <a:ext cx="2469109" cy="3001314"/>
      </dsp:txXfrm>
    </dsp:sp>
    <dsp:sp modelId="{11B10490-211C-458A-8216-2EEBAA834930}">
      <dsp:nvSpPr>
        <dsp:cNvPr id="0" name=""/>
        <dsp:cNvSpPr/>
      </dsp:nvSpPr>
      <dsp:spPr>
        <a:xfrm>
          <a:off x="2415138" y="336108"/>
          <a:ext cx="809510" cy="505514"/>
        </a:xfrm>
        <a:prstGeom prst="rightArrow">
          <a:avLst>
            <a:gd name="adj1" fmla="val 60000"/>
            <a:gd name="adj2" fmla="val 50000"/>
          </a:avLst>
        </a:prstGeom>
        <a:solidFill>
          <a:srgbClr val="D5E3C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2415138" y="437211"/>
        <a:ext cx="657856" cy="303308"/>
      </dsp:txXfrm>
    </dsp:sp>
    <dsp:sp modelId="{6D24DF8A-D139-49FB-A192-9583F831C791}">
      <dsp:nvSpPr>
        <dsp:cNvPr id="0" name=""/>
        <dsp:cNvSpPr/>
      </dsp:nvSpPr>
      <dsp:spPr>
        <a:xfrm>
          <a:off x="3560672" y="237864"/>
          <a:ext cx="2390750" cy="1053004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24 października 2023 r. 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3560672" y="237864"/>
        <a:ext cx="2390750" cy="702003"/>
      </dsp:txXfrm>
    </dsp:sp>
    <dsp:sp modelId="{65B2881F-D6C4-46A7-A891-9F81D15A3031}">
      <dsp:nvSpPr>
        <dsp:cNvPr id="0" name=""/>
        <dsp:cNvSpPr/>
      </dsp:nvSpPr>
      <dsp:spPr>
        <a:xfrm>
          <a:off x="3831142" y="939867"/>
          <a:ext cx="2681545" cy="3154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Uruchomienie konkursu  „Możemy więcej” dla organizacji pozarządowych (NGO) wspierających ON pod nazwą „Możemy więcej”. </a:t>
          </a:r>
          <a:endParaRPr lang="pl-PL" sz="1800" kern="1200" dirty="0"/>
        </a:p>
      </dsp:txBody>
      <dsp:txXfrm>
        <a:off x="3909682" y="1018407"/>
        <a:ext cx="2524465" cy="2997870"/>
      </dsp:txXfrm>
    </dsp:sp>
    <dsp:sp modelId="{7CD92FAE-54ED-48A3-BFB3-7F0F5FBDE482}">
      <dsp:nvSpPr>
        <dsp:cNvPr id="0" name=""/>
        <dsp:cNvSpPr/>
      </dsp:nvSpPr>
      <dsp:spPr>
        <a:xfrm>
          <a:off x="6295575" y="336108"/>
          <a:ext cx="729603" cy="505514"/>
        </a:xfrm>
        <a:prstGeom prst="rightArrow">
          <a:avLst>
            <a:gd name="adj1" fmla="val 60000"/>
            <a:gd name="adj2" fmla="val 50000"/>
          </a:avLst>
        </a:prstGeom>
        <a:solidFill>
          <a:srgbClr val="D5E3C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6295575" y="437211"/>
        <a:ext cx="577949" cy="303308"/>
      </dsp:txXfrm>
    </dsp:sp>
    <dsp:sp modelId="{783D74E2-9F51-4A54-A84E-99E97A0EB1FB}">
      <dsp:nvSpPr>
        <dsp:cNvPr id="0" name=""/>
        <dsp:cNvSpPr/>
      </dsp:nvSpPr>
      <dsp:spPr>
        <a:xfrm>
          <a:off x="7328033" y="237864"/>
          <a:ext cx="2030412" cy="1053004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Od 2024 r.</a:t>
          </a:r>
        </a:p>
      </dsp:txBody>
      <dsp:txXfrm>
        <a:off x="7328033" y="237864"/>
        <a:ext cx="2030412" cy="702003"/>
      </dsp:txXfrm>
    </dsp:sp>
    <dsp:sp modelId="{2191DC4F-6084-4968-8129-9217A2B78BAC}">
      <dsp:nvSpPr>
        <dsp:cNvPr id="0" name=""/>
        <dsp:cNvSpPr/>
      </dsp:nvSpPr>
      <dsp:spPr>
        <a:xfrm>
          <a:off x="7420324" y="939867"/>
          <a:ext cx="2677566" cy="3154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Uruchomienie kolejnych naborów i konkursów</a:t>
          </a:r>
        </a:p>
      </dsp:txBody>
      <dsp:txXfrm>
        <a:off x="7498747" y="1018290"/>
        <a:ext cx="2520720" cy="2998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CB591-5228-49B7-BAA3-8B26E26C4343}">
      <dsp:nvSpPr>
        <dsp:cNvPr id="0" name=""/>
        <dsp:cNvSpPr/>
      </dsp:nvSpPr>
      <dsp:spPr>
        <a:xfrm>
          <a:off x="136359" y="224"/>
          <a:ext cx="1953687" cy="1692161"/>
        </a:xfrm>
        <a:prstGeom prst="ellipse">
          <a:avLst/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  <a:highlight>
                <a:srgbClr val="D5E3CF"/>
              </a:highlight>
            </a:rPr>
            <a:t>Użytkownicy zewnętrzni</a:t>
          </a:r>
        </a:p>
      </dsp:txBody>
      <dsp:txXfrm>
        <a:off x="422470" y="248035"/>
        <a:ext cx="1381465" cy="1196539"/>
      </dsp:txXfrm>
    </dsp:sp>
    <dsp:sp modelId="{F235C403-21E7-46CD-835C-0129714B4E51}">
      <dsp:nvSpPr>
        <dsp:cNvPr id="0" name=""/>
        <dsp:cNvSpPr/>
      </dsp:nvSpPr>
      <dsp:spPr>
        <a:xfrm>
          <a:off x="811869" y="1776758"/>
          <a:ext cx="602665" cy="602665"/>
        </a:xfrm>
        <a:prstGeom prst="mathPlus">
          <a:avLst/>
        </a:prstGeom>
        <a:solidFill>
          <a:srgbClr val="48A23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>
            <a:highlight>
              <a:srgbClr val="48A23F"/>
            </a:highlight>
          </a:endParaRPr>
        </a:p>
      </dsp:txBody>
      <dsp:txXfrm>
        <a:off x="891752" y="2007217"/>
        <a:ext cx="442899" cy="141747"/>
      </dsp:txXfrm>
    </dsp:sp>
    <dsp:sp modelId="{6DA7B19D-100A-4DBE-BFE7-C25267D70242}">
      <dsp:nvSpPr>
        <dsp:cNvPr id="0" name=""/>
        <dsp:cNvSpPr/>
      </dsp:nvSpPr>
      <dsp:spPr>
        <a:xfrm>
          <a:off x="236567" y="2463797"/>
          <a:ext cx="1753269" cy="1667711"/>
        </a:xfrm>
        <a:prstGeom prst="ellipse">
          <a:avLst/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  <a:highlight>
                <a:srgbClr val="D5E3CF"/>
              </a:highlight>
            </a:rPr>
            <a:t>Pracownicy PFRON</a:t>
          </a:r>
        </a:p>
      </dsp:txBody>
      <dsp:txXfrm>
        <a:off x="493327" y="2708028"/>
        <a:ext cx="1239749" cy="1179249"/>
      </dsp:txXfrm>
    </dsp:sp>
    <dsp:sp modelId="{DCCF7806-D76E-4511-B1F2-573ED6B1306D}">
      <dsp:nvSpPr>
        <dsp:cNvPr id="0" name=""/>
        <dsp:cNvSpPr/>
      </dsp:nvSpPr>
      <dsp:spPr>
        <a:xfrm>
          <a:off x="1755066" y="1734544"/>
          <a:ext cx="873996" cy="578665"/>
        </a:xfrm>
        <a:prstGeom prst="rightArrow">
          <a:avLst>
            <a:gd name="adj1" fmla="val 60000"/>
            <a:gd name="adj2" fmla="val 50000"/>
          </a:avLst>
        </a:prstGeom>
        <a:solidFill>
          <a:srgbClr val="48A23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>
            <a:highlight>
              <a:srgbClr val="48A23F"/>
            </a:highlight>
          </a:endParaRPr>
        </a:p>
      </dsp:txBody>
      <dsp:txXfrm>
        <a:off x="1755066" y="1850277"/>
        <a:ext cx="700397" cy="347199"/>
      </dsp:txXfrm>
    </dsp:sp>
    <dsp:sp modelId="{E2B8A0B5-E8EE-4D74-ABB3-0418BD289B47}">
      <dsp:nvSpPr>
        <dsp:cNvPr id="0" name=""/>
        <dsp:cNvSpPr/>
      </dsp:nvSpPr>
      <dsp:spPr>
        <a:xfrm>
          <a:off x="2713493" y="782053"/>
          <a:ext cx="2742878" cy="2567626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  <a:highlight>
                <a:srgbClr val="48A23F"/>
              </a:highlight>
            </a:rPr>
            <a:t>Interesariusze</a:t>
          </a:r>
        </a:p>
      </dsp:txBody>
      <dsp:txXfrm>
        <a:off x="3115178" y="1158073"/>
        <a:ext cx="1939508" cy="1815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1FC3F-8590-4BBF-9220-4099467CC0A8}">
      <dsp:nvSpPr>
        <dsp:cNvPr id="0" name=""/>
        <dsp:cNvSpPr/>
      </dsp:nvSpPr>
      <dsp:spPr>
        <a:xfrm>
          <a:off x="970652" y="999493"/>
          <a:ext cx="2804700" cy="924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/>
            <a:t>Interesariusze</a:t>
          </a:r>
        </a:p>
      </dsp:txBody>
      <dsp:txXfrm>
        <a:off x="970652" y="999493"/>
        <a:ext cx="2804700" cy="924276"/>
      </dsp:txXfrm>
    </dsp:sp>
    <dsp:sp modelId="{58E89175-F5D3-4381-B78B-41A7CF9A2D09}">
      <dsp:nvSpPr>
        <dsp:cNvPr id="0" name=""/>
        <dsp:cNvSpPr/>
      </dsp:nvSpPr>
      <dsp:spPr>
        <a:xfrm>
          <a:off x="0" y="2877805"/>
          <a:ext cx="4569137" cy="173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Rozpoznanie i analiza potrzeb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Weryfikacja założeń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Rekomendacje i propozycje rozwiązań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Plan prac rozwojowych</a:t>
          </a:r>
        </a:p>
      </dsp:txBody>
      <dsp:txXfrm>
        <a:off x="0" y="2877805"/>
        <a:ext cx="4569137" cy="1731643"/>
      </dsp:txXfrm>
    </dsp:sp>
    <dsp:sp modelId="{2C78F849-2EAE-4BFB-892B-0996C8B1E171}">
      <dsp:nvSpPr>
        <dsp:cNvPr id="0" name=""/>
        <dsp:cNvSpPr/>
      </dsp:nvSpPr>
      <dsp:spPr>
        <a:xfrm>
          <a:off x="967465" y="718385"/>
          <a:ext cx="223101" cy="223101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9FF49B-8698-4032-929B-1610CA584035}">
      <dsp:nvSpPr>
        <dsp:cNvPr id="0" name=""/>
        <dsp:cNvSpPr/>
      </dsp:nvSpPr>
      <dsp:spPr>
        <a:xfrm>
          <a:off x="1123636" y="406044"/>
          <a:ext cx="223101" cy="223101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857899-BE83-40B5-923D-BC74CD26648A}">
      <dsp:nvSpPr>
        <dsp:cNvPr id="0" name=""/>
        <dsp:cNvSpPr/>
      </dsp:nvSpPr>
      <dsp:spPr>
        <a:xfrm>
          <a:off x="1498446" y="468512"/>
          <a:ext cx="350587" cy="350587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98AE03-1026-4BB3-BCD8-F1E12C3DB4E1}">
      <dsp:nvSpPr>
        <dsp:cNvPr id="0" name=""/>
        <dsp:cNvSpPr/>
      </dsp:nvSpPr>
      <dsp:spPr>
        <a:xfrm>
          <a:off x="1810787" y="124936"/>
          <a:ext cx="223101" cy="223101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32A70-9A77-4D3E-9D92-66C4430293BB}">
      <dsp:nvSpPr>
        <dsp:cNvPr id="0" name=""/>
        <dsp:cNvSpPr/>
      </dsp:nvSpPr>
      <dsp:spPr>
        <a:xfrm>
          <a:off x="2216832" y="0"/>
          <a:ext cx="223101" cy="223101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EDFB6-6334-40A8-84D7-4F1F41EE7F0A}">
      <dsp:nvSpPr>
        <dsp:cNvPr id="0" name=""/>
        <dsp:cNvSpPr/>
      </dsp:nvSpPr>
      <dsp:spPr>
        <a:xfrm>
          <a:off x="2716578" y="218639"/>
          <a:ext cx="223101" cy="223101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43D1A1-0E29-48E2-94DB-EE194F8D76C4}">
      <dsp:nvSpPr>
        <dsp:cNvPr id="0" name=""/>
        <dsp:cNvSpPr/>
      </dsp:nvSpPr>
      <dsp:spPr>
        <a:xfrm>
          <a:off x="3028920" y="374809"/>
          <a:ext cx="350587" cy="350587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E7C4B0-2E46-40C5-9C20-9432B95795EF}">
      <dsp:nvSpPr>
        <dsp:cNvPr id="0" name=""/>
        <dsp:cNvSpPr/>
      </dsp:nvSpPr>
      <dsp:spPr>
        <a:xfrm>
          <a:off x="3466198" y="718385"/>
          <a:ext cx="223101" cy="223101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A55CD-11D7-4332-8315-2C7DA989D902}">
      <dsp:nvSpPr>
        <dsp:cNvPr id="0" name=""/>
        <dsp:cNvSpPr/>
      </dsp:nvSpPr>
      <dsp:spPr>
        <a:xfrm>
          <a:off x="3653603" y="1061961"/>
          <a:ext cx="223101" cy="223101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49BC1F-6392-44DA-9037-0C3E65E7E9E3}">
      <dsp:nvSpPr>
        <dsp:cNvPr id="0" name=""/>
        <dsp:cNvSpPr/>
      </dsp:nvSpPr>
      <dsp:spPr>
        <a:xfrm>
          <a:off x="2029427" y="406044"/>
          <a:ext cx="573688" cy="573688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66688-4461-45D1-A2C7-3B48BB6E976F}">
      <dsp:nvSpPr>
        <dsp:cNvPr id="0" name=""/>
        <dsp:cNvSpPr/>
      </dsp:nvSpPr>
      <dsp:spPr>
        <a:xfrm>
          <a:off x="811294" y="1592942"/>
          <a:ext cx="223101" cy="223101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33AF7-FF51-44BA-A7EE-AC9A69031642}">
      <dsp:nvSpPr>
        <dsp:cNvPr id="0" name=""/>
        <dsp:cNvSpPr/>
      </dsp:nvSpPr>
      <dsp:spPr>
        <a:xfrm>
          <a:off x="998699" y="1874049"/>
          <a:ext cx="350587" cy="350587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AF0F5-B486-4E75-A02B-96F067F723BA}">
      <dsp:nvSpPr>
        <dsp:cNvPr id="0" name=""/>
        <dsp:cNvSpPr/>
      </dsp:nvSpPr>
      <dsp:spPr>
        <a:xfrm>
          <a:off x="1467212" y="2123923"/>
          <a:ext cx="509945" cy="509945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57A32B-5F4F-49DC-9BA1-69DC86BBCF02}">
      <dsp:nvSpPr>
        <dsp:cNvPr id="0" name=""/>
        <dsp:cNvSpPr/>
      </dsp:nvSpPr>
      <dsp:spPr>
        <a:xfrm>
          <a:off x="2123129" y="2529967"/>
          <a:ext cx="223101" cy="223101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535610-1FCB-4D25-BA3F-F8496FDC1FBB}">
      <dsp:nvSpPr>
        <dsp:cNvPr id="0" name=""/>
        <dsp:cNvSpPr/>
      </dsp:nvSpPr>
      <dsp:spPr>
        <a:xfrm>
          <a:off x="2248066" y="2123923"/>
          <a:ext cx="350587" cy="350587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96D63-E7A8-4ECA-AB1C-9F50604F2B59}">
      <dsp:nvSpPr>
        <dsp:cNvPr id="0" name=""/>
        <dsp:cNvSpPr/>
      </dsp:nvSpPr>
      <dsp:spPr>
        <a:xfrm>
          <a:off x="2560407" y="2561201"/>
          <a:ext cx="223101" cy="223101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436B8-83F5-4834-BF5F-679F8E929499}">
      <dsp:nvSpPr>
        <dsp:cNvPr id="0" name=""/>
        <dsp:cNvSpPr/>
      </dsp:nvSpPr>
      <dsp:spPr>
        <a:xfrm>
          <a:off x="2841515" y="2061454"/>
          <a:ext cx="509945" cy="509945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5DD19-FC81-4163-8403-5E57CE81C137}">
      <dsp:nvSpPr>
        <dsp:cNvPr id="0" name=""/>
        <dsp:cNvSpPr/>
      </dsp:nvSpPr>
      <dsp:spPr>
        <a:xfrm>
          <a:off x="3528667" y="1936518"/>
          <a:ext cx="350587" cy="350587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4D0A8-5DB0-4EA6-8A37-05E1A7707CCD}">
      <dsp:nvSpPr>
        <dsp:cNvPr id="0" name=""/>
        <dsp:cNvSpPr/>
      </dsp:nvSpPr>
      <dsp:spPr>
        <a:xfrm>
          <a:off x="4625251" y="1509069"/>
          <a:ext cx="1029625" cy="1965667"/>
        </a:xfrm>
        <a:prstGeom prst="chevron">
          <a:avLst>
            <a:gd name="adj" fmla="val 62310"/>
          </a:avLst>
        </a:prstGeom>
        <a:solidFill>
          <a:srgbClr val="D5E3C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7374F-3179-4CC5-98F5-A84894AD433A}">
      <dsp:nvSpPr>
        <dsp:cNvPr id="0" name=""/>
        <dsp:cNvSpPr/>
      </dsp:nvSpPr>
      <dsp:spPr>
        <a:xfrm>
          <a:off x="5312817" y="1509069"/>
          <a:ext cx="1029625" cy="1965667"/>
        </a:xfrm>
        <a:prstGeom prst="chevron">
          <a:avLst>
            <a:gd name="adj" fmla="val 62310"/>
          </a:avLst>
        </a:prstGeom>
        <a:solidFill>
          <a:srgbClr val="D5E3C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AAE8B-8916-4C51-803E-2AD43442916D}">
      <dsp:nvSpPr>
        <dsp:cNvPr id="0" name=""/>
        <dsp:cNvSpPr/>
      </dsp:nvSpPr>
      <dsp:spPr>
        <a:xfrm>
          <a:off x="6641941" y="305546"/>
          <a:ext cx="2386859" cy="2386859"/>
        </a:xfrm>
        <a:prstGeom prst="ellipse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PFRON</a:t>
          </a:r>
        </a:p>
      </dsp:txBody>
      <dsp:txXfrm>
        <a:off x="6991488" y="655093"/>
        <a:ext cx="1687765" cy="16877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BD04A-8E37-44FC-A8AC-36F08B55BD81}">
      <dsp:nvSpPr>
        <dsp:cNvPr id="0" name=""/>
        <dsp:cNvSpPr/>
      </dsp:nvSpPr>
      <dsp:spPr>
        <a:xfrm>
          <a:off x="3543075" y="2009839"/>
          <a:ext cx="2456469" cy="2456469"/>
        </a:xfrm>
        <a:prstGeom prst="gear9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PFRON</a:t>
          </a:r>
        </a:p>
      </dsp:txBody>
      <dsp:txXfrm>
        <a:off x="4036935" y="2585255"/>
        <a:ext cx="1468749" cy="1262676"/>
      </dsp:txXfrm>
    </dsp:sp>
    <dsp:sp modelId="{BFFE204F-C3F9-487F-BB67-4482F9F4E62A}">
      <dsp:nvSpPr>
        <dsp:cNvPr id="0" name=""/>
        <dsp:cNvSpPr/>
      </dsp:nvSpPr>
      <dsp:spPr>
        <a:xfrm>
          <a:off x="2113856" y="1429218"/>
          <a:ext cx="1786523" cy="1786523"/>
        </a:xfrm>
        <a:prstGeom prst="gear6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NGO</a:t>
          </a:r>
        </a:p>
      </dsp:txBody>
      <dsp:txXfrm>
        <a:off x="2563619" y="1881699"/>
        <a:ext cx="886997" cy="881561"/>
      </dsp:txXfrm>
    </dsp:sp>
    <dsp:sp modelId="{1B2571C7-1C17-4988-8EB8-40EDBE312A19}">
      <dsp:nvSpPr>
        <dsp:cNvPr id="0" name=""/>
        <dsp:cNvSpPr/>
      </dsp:nvSpPr>
      <dsp:spPr>
        <a:xfrm rot="20700000">
          <a:off x="3114492" y="196699"/>
          <a:ext cx="1750428" cy="1750428"/>
        </a:xfrm>
        <a:prstGeom prst="gear6">
          <a:avLst/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ZPCH</a:t>
          </a:r>
        </a:p>
      </dsp:txBody>
      <dsp:txXfrm rot="-20700000">
        <a:off x="3498412" y="580620"/>
        <a:ext cx="982587" cy="982587"/>
      </dsp:txXfrm>
    </dsp:sp>
    <dsp:sp modelId="{3A782F7E-A45B-417A-B89B-0880BD5E65BA}">
      <dsp:nvSpPr>
        <dsp:cNvPr id="0" name=""/>
        <dsp:cNvSpPr/>
      </dsp:nvSpPr>
      <dsp:spPr>
        <a:xfrm>
          <a:off x="3357183" y="1637458"/>
          <a:ext cx="3144281" cy="3144281"/>
        </a:xfrm>
        <a:prstGeom prst="circularArrow">
          <a:avLst>
            <a:gd name="adj1" fmla="val 4687"/>
            <a:gd name="adj2" fmla="val 299029"/>
            <a:gd name="adj3" fmla="val 2522325"/>
            <a:gd name="adj4" fmla="val 15848071"/>
            <a:gd name="adj5" fmla="val 5469"/>
          </a:avLst>
        </a:prstGeom>
        <a:solidFill>
          <a:srgbClr val="D5E3C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14480-9FA0-4D1C-A65E-75F673CC9228}">
      <dsp:nvSpPr>
        <dsp:cNvPr id="0" name=""/>
        <dsp:cNvSpPr/>
      </dsp:nvSpPr>
      <dsp:spPr>
        <a:xfrm>
          <a:off x="1797466" y="1032761"/>
          <a:ext cx="2284517" cy="228451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D5E3C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E0E01D-9ED6-4D19-8FA6-B8609392F725}">
      <dsp:nvSpPr>
        <dsp:cNvPr id="0" name=""/>
        <dsp:cNvSpPr/>
      </dsp:nvSpPr>
      <dsp:spPr>
        <a:xfrm>
          <a:off x="2709600" y="-187877"/>
          <a:ext cx="2463169" cy="246316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D5E3C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C5B03-2C60-4236-9B45-6509AF44341A}">
      <dsp:nvSpPr>
        <dsp:cNvPr id="0" name=""/>
        <dsp:cNvSpPr/>
      </dsp:nvSpPr>
      <dsp:spPr>
        <a:xfrm>
          <a:off x="-5095505" y="-780599"/>
          <a:ext cx="6068169" cy="6068169"/>
        </a:xfrm>
        <a:prstGeom prst="blockArc">
          <a:avLst>
            <a:gd name="adj1" fmla="val 18900000"/>
            <a:gd name="adj2" fmla="val 2700000"/>
            <a:gd name="adj3" fmla="val 356"/>
          </a:avLst>
        </a:prstGeom>
        <a:noFill/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0E2E23-D1E3-4468-A61E-C0F8C71257A7}">
      <dsp:nvSpPr>
        <dsp:cNvPr id="0" name=""/>
        <dsp:cNvSpPr/>
      </dsp:nvSpPr>
      <dsp:spPr>
        <a:xfrm>
          <a:off x="425471" y="281595"/>
          <a:ext cx="8558765" cy="563551"/>
        </a:xfrm>
        <a:prstGeom prst="rect">
          <a:avLst/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31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Przedstawiciele ZPCH i NGO</a:t>
          </a:r>
        </a:p>
      </dsp:txBody>
      <dsp:txXfrm>
        <a:off x="425471" y="281595"/>
        <a:ext cx="8558765" cy="563551"/>
      </dsp:txXfrm>
    </dsp:sp>
    <dsp:sp modelId="{A35EA567-014E-45FD-9A6F-F24FD6001F4F}">
      <dsp:nvSpPr>
        <dsp:cNvPr id="0" name=""/>
        <dsp:cNvSpPr/>
      </dsp:nvSpPr>
      <dsp:spPr>
        <a:xfrm>
          <a:off x="73251" y="211151"/>
          <a:ext cx="704439" cy="704439"/>
        </a:xfrm>
        <a:prstGeom prst="ellipse">
          <a:avLst/>
        </a:prstGeom>
        <a:solidFill>
          <a:srgbClr val="D5E3CF"/>
        </a:solidFill>
        <a:ln w="12700" cap="flat" cmpd="sng" algn="ctr">
          <a:solidFill>
            <a:srgbClr val="D5E3C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5B3BD-BE50-4D9A-B9D5-558BF105BFBC}">
      <dsp:nvSpPr>
        <dsp:cNvPr id="0" name=""/>
        <dsp:cNvSpPr/>
      </dsp:nvSpPr>
      <dsp:spPr>
        <a:xfrm>
          <a:off x="829296" y="1126652"/>
          <a:ext cx="8154941" cy="563551"/>
        </a:xfrm>
        <a:prstGeom prst="rect">
          <a:avLst/>
        </a:prstGeom>
        <a:solidFill>
          <a:srgbClr val="D5E3CF"/>
        </a:solidFill>
        <a:ln w="12700" cap="flat" cmpd="sng" algn="ctr">
          <a:solidFill>
            <a:srgbClr val="D5E3C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31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7 dedykowanych dwudniowych spotkań konsultacyjnych</a:t>
          </a:r>
        </a:p>
      </dsp:txBody>
      <dsp:txXfrm>
        <a:off x="829296" y="1126652"/>
        <a:ext cx="8154941" cy="563551"/>
      </dsp:txXfrm>
    </dsp:sp>
    <dsp:sp modelId="{EE1E2EDF-9BE2-4C3E-AB98-F0F20A04DC33}">
      <dsp:nvSpPr>
        <dsp:cNvPr id="0" name=""/>
        <dsp:cNvSpPr/>
      </dsp:nvSpPr>
      <dsp:spPr>
        <a:xfrm>
          <a:off x="477076" y="1056208"/>
          <a:ext cx="704439" cy="704439"/>
        </a:xfrm>
        <a:prstGeom prst="ellipse">
          <a:avLst/>
        </a:prstGeom>
        <a:solidFill>
          <a:srgbClr val="D5E3CF"/>
        </a:solidFill>
        <a:ln w="12700" cap="flat" cmpd="sng" algn="ctr">
          <a:solidFill>
            <a:srgbClr val="D5E3C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F097D-7349-44A8-A1A5-912D0543E92B}">
      <dsp:nvSpPr>
        <dsp:cNvPr id="0" name=""/>
        <dsp:cNvSpPr/>
      </dsp:nvSpPr>
      <dsp:spPr>
        <a:xfrm>
          <a:off x="953237" y="1971709"/>
          <a:ext cx="8030999" cy="563551"/>
        </a:xfrm>
        <a:prstGeom prst="rect">
          <a:avLst/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31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Prezentacja rozwiązań + warsztaty + rekomendacje</a:t>
          </a:r>
        </a:p>
      </dsp:txBody>
      <dsp:txXfrm>
        <a:off x="953237" y="1971709"/>
        <a:ext cx="8030999" cy="563551"/>
      </dsp:txXfrm>
    </dsp:sp>
    <dsp:sp modelId="{FE5004B0-B227-4C0C-B7CE-17CCDA1C7065}">
      <dsp:nvSpPr>
        <dsp:cNvPr id="0" name=""/>
        <dsp:cNvSpPr/>
      </dsp:nvSpPr>
      <dsp:spPr>
        <a:xfrm>
          <a:off x="601017" y="1901265"/>
          <a:ext cx="704439" cy="704439"/>
        </a:xfrm>
        <a:prstGeom prst="ellipse">
          <a:avLst/>
        </a:prstGeom>
        <a:solidFill>
          <a:srgbClr val="D5E3CF"/>
        </a:solidFill>
        <a:ln w="12700" cap="flat" cmpd="sng" algn="ctr">
          <a:solidFill>
            <a:srgbClr val="D5E3C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EF4981-E091-4861-9D31-87222F4CB73E}">
      <dsp:nvSpPr>
        <dsp:cNvPr id="0" name=""/>
        <dsp:cNvSpPr/>
      </dsp:nvSpPr>
      <dsp:spPr>
        <a:xfrm>
          <a:off x="829296" y="2816766"/>
          <a:ext cx="8154941" cy="563551"/>
        </a:xfrm>
        <a:prstGeom prst="rect">
          <a:avLst/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31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Materiał do dalszych analiz </a:t>
          </a:r>
        </a:p>
      </dsp:txBody>
      <dsp:txXfrm>
        <a:off x="829296" y="2816766"/>
        <a:ext cx="8154941" cy="563551"/>
      </dsp:txXfrm>
    </dsp:sp>
    <dsp:sp modelId="{83C14DD0-9749-4172-BE68-FA15D6DA2ED9}">
      <dsp:nvSpPr>
        <dsp:cNvPr id="0" name=""/>
        <dsp:cNvSpPr/>
      </dsp:nvSpPr>
      <dsp:spPr>
        <a:xfrm>
          <a:off x="477076" y="2746322"/>
          <a:ext cx="704439" cy="704439"/>
        </a:xfrm>
        <a:prstGeom prst="ellipse">
          <a:avLst/>
        </a:prstGeom>
        <a:solidFill>
          <a:srgbClr val="D5E3CF"/>
        </a:solidFill>
        <a:ln w="12700" cap="flat" cmpd="sng" algn="ctr">
          <a:solidFill>
            <a:srgbClr val="D5E3C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AB3B40-206C-440E-ACCB-AC0A5ED91070}">
      <dsp:nvSpPr>
        <dsp:cNvPr id="0" name=""/>
        <dsp:cNvSpPr/>
      </dsp:nvSpPr>
      <dsp:spPr>
        <a:xfrm>
          <a:off x="425471" y="3661823"/>
          <a:ext cx="8558765" cy="563551"/>
        </a:xfrm>
        <a:prstGeom prst="rect">
          <a:avLst/>
        </a:prstGeom>
        <a:solidFill>
          <a:srgbClr val="D5E3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31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„Branżowe” podejście</a:t>
          </a:r>
        </a:p>
      </dsp:txBody>
      <dsp:txXfrm>
        <a:off x="425471" y="3661823"/>
        <a:ext cx="8558765" cy="563551"/>
      </dsp:txXfrm>
    </dsp:sp>
    <dsp:sp modelId="{87EC7C19-2CEE-4F74-936F-795B460A2CE9}">
      <dsp:nvSpPr>
        <dsp:cNvPr id="0" name=""/>
        <dsp:cNvSpPr/>
      </dsp:nvSpPr>
      <dsp:spPr>
        <a:xfrm>
          <a:off x="73251" y="3591379"/>
          <a:ext cx="704439" cy="704439"/>
        </a:xfrm>
        <a:prstGeom prst="ellipse">
          <a:avLst/>
        </a:prstGeom>
        <a:solidFill>
          <a:srgbClr val="D5E3CF"/>
        </a:solidFill>
        <a:ln w="12700" cap="flat" cmpd="sng" algn="ctr">
          <a:solidFill>
            <a:srgbClr val="D5E3C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C44A7-E288-4742-89D0-D865C3FEA39F}">
      <dsp:nvSpPr>
        <dsp:cNvPr id="0" name=""/>
        <dsp:cNvSpPr/>
      </dsp:nvSpPr>
      <dsp:spPr>
        <a:xfrm>
          <a:off x="806012" y="0"/>
          <a:ext cx="9134811" cy="4273166"/>
        </a:xfrm>
        <a:prstGeom prst="rightArrow">
          <a:avLst/>
        </a:prstGeom>
        <a:solidFill>
          <a:srgbClr val="48A23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BB9B84-70F0-479F-A930-3AA49A4CEAB8}">
      <dsp:nvSpPr>
        <dsp:cNvPr id="0" name=""/>
        <dsp:cNvSpPr/>
      </dsp:nvSpPr>
      <dsp:spPr>
        <a:xfrm>
          <a:off x="1853" y="1281949"/>
          <a:ext cx="1459506" cy="170926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Założenia</a:t>
          </a:r>
        </a:p>
      </dsp:txBody>
      <dsp:txXfrm>
        <a:off x="73100" y="1353196"/>
        <a:ext cx="1317012" cy="1566772"/>
      </dsp:txXfrm>
    </dsp:sp>
    <dsp:sp modelId="{C44B545A-7196-4DFC-AA92-A7399969A793}">
      <dsp:nvSpPr>
        <dsp:cNvPr id="0" name=""/>
        <dsp:cNvSpPr/>
      </dsp:nvSpPr>
      <dsp:spPr>
        <a:xfrm>
          <a:off x="1549124" y="1281949"/>
          <a:ext cx="1459506" cy="170926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olidFill>
                <a:schemeClr val="tx1"/>
              </a:solidFill>
            </a:rPr>
            <a:t>Wymagania ogólne</a:t>
          </a:r>
        </a:p>
      </dsp:txBody>
      <dsp:txXfrm>
        <a:off x="1620371" y="1353196"/>
        <a:ext cx="1317012" cy="1566772"/>
      </dsp:txXfrm>
    </dsp:sp>
    <dsp:sp modelId="{AE2214B1-4458-432B-A047-4F1F5B05BDCD}">
      <dsp:nvSpPr>
        <dsp:cNvPr id="0" name=""/>
        <dsp:cNvSpPr/>
      </dsp:nvSpPr>
      <dsp:spPr>
        <a:xfrm>
          <a:off x="3096394" y="1281949"/>
          <a:ext cx="1459506" cy="170926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Analiza</a:t>
          </a:r>
        </a:p>
      </dsp:txBody>
      <dsp:txXfrm>
        <a:off x="3167641" y="1353196"/>
        <a:ext cx="1317012" cy="1566772"/>
      </dsp:txXfrm>
    </dsp:sp>
    <dsp:sp modelId="{47FC9B84-2021-4C09-9886-4E5075E37B69}">
      <dsp:nvSpPr>
        <dsp:cNvPr id="0" name=""/>
        <dsp:cNvSpPr/>
      </dsp:nvSpPr>
      <dsp:spPr>
        <a:xfrm>
          <a:off x="4643665" y="1281949"/>
          <a:ext cx="1459506" cy="170926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olidFill>
                <a:schemeClr val="tx1"/>
              </a:solidFill>
            </a:rPr>
            <a:t>Wymagania szczegółowe</a:t>
          </a:r>
        </a:p>
      </dsp:txBody>
      <dsp:txXfrm>
        <a:off x="4714912" y="1353196"/>
        <a:ext cx="1317012" cy="1566772"/>
      </dsp:txXfrm>
    </dsp:sp>
    <dsp:sp modelId="{7A893332-2A15-4650-A4B8-18894DBB452D}">
      <dsp:nvSpPr>
        <dsp:cNvPr id="0" name=""/>
        <dsp:cNvSpPr/>
      </dsp:nvSpPr>
      <dsp:spPr>
        <a:xfrm>
          <a:off x="6190935" y="1281949"/>
          <a:ext cx="1459506" cy="170926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olidFill>
                <a:schemeClr val="tx1"/>
              </a:solidFill>
            </a:rPr>
            <a:t>Proces wytwórczy</a:t>
          </a:r>
        </a:p>
      </dsp:txBody>
      <dsp:txXfrm>
        <a:off x="6262182" y="1353196"/>
        <a:ext cx="1317012" cy="1566772"/>
      </dsp:txXfrm>
    </dsp:sp>
    <dsp:sp modelId="{3F6ACAF2-85D1-4A3D-84F5-3082F19A8B40}">
      <dsp:nvSpPr>
        <dsp:cNvPr id="0" name=""/>
        <dsp:cNvSpPr/>
      </dsp:nvSpPr>
      <dsp:spPr>
        <a:xfrm>
          <a:off x="7738206" y="1281949"/>
          <a:ext cx="1459506" cy="170926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olidFill>
                <a:schemeClr val="tx1"/>
              </a:solidFill>
            </a:rPr>
            <a:t>Weryfikacja</a:t>
          </a:r>
        </a:p>
      </dsp:txBody>
      <dsp:txXfrm>
        <a:off x="7809453" y="1353196"/>
        <a:ext cx="1317012" cy="1566772"/>
      </dsp:txXfrm>
    </dsp:sp>
    <dsp:sp modelId="{97FD4532-B543-4D3A-80B1-FDD1A4F90724}">
      <dsp:nvSpPr>
        <dsp:cNvPr id="0" name=""/>
        <dsp:cNvSpPr/>
      </dsp:nvSpPr>
      <dsp:spPr>
        <a:xfrm>
          <a:off x="9285476" y="1281949"/>
          <a:ext cx="1459506" cy="170926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olidFill>
                <a:schemeClr val="tx1"/>
              </a:solidFill>
            </a:rPr>
            <a:t>Wdrożenie</a:t>
          </a:r>
        </a:p>
      </dsp:txBody>
      <dsp:txXfrm>
        <a:off x="9356723" y="1353196"/>
        <a:ext cx="1317012" cy="15667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0C8BD-E927-4052-BA48-33224AB90CDF}">
      <dsp:nvSpPr>
        <dsp:cNvPr id="0" name=""/>
        <dsp:cNvSpPr/>
      </dsp:nvSpPr>
      <dsp:spPr>
        <a:xfrm>
          <a:off x="0" y="0"/>
          <a:ext cx="107642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3A4A1-5712-480A-9C00-54DF0012FDEE}">
      <dsp:nvSpPr>
        <dsp:cNvPr id="0" name=""/>
        <dsp:cNvSpPr/>
      </dsp:nvSpPr>
      <dsp:spPr>
        <a:xfrm>
          <a:off x="0" y="0"/>
          <a:ext cx="2152858" cy="3877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/>
            <a:t>Założenia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 dirty="0"/>
        </a:p>
      </dsp:txBody>
      <dsp:txXfrm>
        <a:off x="0" y="0"/>
        <a:ext cx="2152858" cy="3877152"/>
      </dsp:txXfrm>
    </dsp:sp>
    <dsp:sp modelId="{70B0D63C-DBDD-4A75-B09B-582C783DE525}">
      <dsp:nvSpPr>
        <dsp:cNvPr id="0" name=""/>
        <dsp:cNvSpPr/>
      </dsp:nvSpPr>
      <dsp:spPr>
        <a:xfrm>
          <a:off x="2314322" y="26172"/>
          <a:ext cx="8449968" cy="523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dostępny on-line 24h/365 dni </a:t>
          </a:r>
        </a:p>
      </dsp:txBody>
      <dsp:txXfrm>
        <a:off x="2314322" y="26172"/>
        <a:ext cx="8449968" cy="523453"/>
      </dsp:txXfrm>
    </dsp:sp>
    <dsp:sp modelId="{A2B542B4-0C03-4DF0-9CA8-F1B5E1346C08}">
      <dsp:nvSpPr>
        <dsp:cNvPr id="0" name=""/>
        <dsp:cNvSpPr/>
      </dsp:nvSpPr>
      <dsp:spPr>
        <a:xfrm>
          <a:off x="2152858" y="549626"/>
          <a:ext cx="86114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44852D-711D-406D-B45F-A5B93C664829}">
      <dsp:nvSpPr>
        <dsp:cNvPr id="0" name=""/>
        <dsp:cNvSpPr/>
      </dsp:nvSpPr>
      <dsp:spPr>
        <a:xfrm>
          <a:off x="2314322" y="575798"/>
          <a:ext cx="8449968" cy="523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obsługujący wszystkie obecne oraz przyszłe programy Rady Nadzorczej PFRON</a:t>
          </a:r>
        </a:p>
      </dsp:txBody>
      <dsp:txXfrm>
        <a:off x="2314322" y="575798"/>
        <a:ext cx="8449968" cy="523453"/>
      </dsp:txXfrm>
    </dsp:sp>
    <dsp:sp modelId="{CDFEF85E-E274-4DF4-AA2C-820827DC4D66}">
      <dsp:nvSpPr>
        <dsp:cNvPr id="0" name=""/>
        <dsp:cNvSpPr/>
      </dsp:nvSpPr>
      <dsp:spPr>
        <a:xfrm>
          <a:off x="2152858" y="1099252"/>
          <a:ext cx="86114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B7A87-DD61-4AC1-B08C-4313F41B84AA}">
      <dsp:nvSpPr>
        <dsp:cNvPr id="0" name=""/>
        <dsp:cNvSpPr/>
      </dsp:nvSpPr>
      <dsp:spPr>
        <a:xfrm>
          <a:off x="2314322" y="1125424"/>
          <a:ext cx="8449968" cy="523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konfigurowalny</a:t>
          </a:r>
        </a:p>
      </dsp:txBody>
      <dsp:txXfrm>
        <a:off x="2314322" y="1125424"/>
        <a:ext cx="8449968" cy="523453"/>
      </dsp:txXfrm>
    </dsp:sp>
    <dsp:sp modelId="{C3DEA913-CC85-4C80-B3D4-F3DEEDF4D3A0}">
      <dsp:nvSpPr>
        <dsp:cNvPr id="0" name=""/>
        <dsp:cNvSpPr/>
      </dsp:nvSpPr>
      <dsp:spPr>
        <a:xfrm>
          <a:off x="2152858" y="1648878"/>
          <a:ext cx="86114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98A7D8-3BF6-40AA-BF6B-A07FC01CBBB2}">
      <dsp:nvSpPr>
        <dsp:cNvPr id="0" name=""/>
        <dsp:cNvSpPr/>
      </dsp:nvSpPr>
      <dsp:spPr>
        <a:xfrm>
          <a:off x="2314322" y="1675050"/>
          <a:ext cx="8449968" cy="523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pełna cyfrowa obsługa procesu przyznawania i rozliczania dofinansowań</a:t>
          </a:r>
        </a:p>
      </dsp:txBody>
      <dsp:txXfrm>
        <a:off x="2314322" y="1675050"/>
        <a:ext cx="8449968" cy="523453"/>
      </dsp:txXfrm>
    </dsp:sp>
    <dsp:sp modelId="{824A7DDD-58F7-45C1-B6A3-0040E0D8135A}">
      <dsp:nvSpPr>
        <dsp:cNvPr id="0" name=""/>
        <dsp:cNvSpPr/>
      </dsp:nvSpPr>
      <dsp:spPr>
        <a:xfrm>
          <a:off x="2152858" y="2198504"/>
          <a:ext cx="86114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BC87FA-ACA7-4105-A0F9-DC79E57FC90B}">
      <dsp:nvSpPr>
        <dsp:cNvPr id="0" name=""/>
        <dsp:cNvSpPr/>
      </dsp:nvSpPr>
      <dsp:spPr>
        <a:xfrm>
          <a:off x="2314322" y="2224676"/>
          <a:ext cx="8449968" cy="523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wydajny</a:t>
          </a:r>
        </a:p>
      </dsp:txBody>
      <dsp:txXfrm>
        <a:off x="2314322" y="2224676"/>
        <a:ext cx="8449968" cy="523453"/>
      </dsp:txXfrm>
    </dsp:sp>
    <dsp:sp modelId="{DE6684E1-2AD7-413A-9405-5B78CF727D11}">
      <dsp:nvSpPr>
        <dsp:cNvPr id="0" name=""/>
        <dsp:cNvSpPr/>
      </dsp:nvSpPr>
      <dsp:spPr>
        <a:xfrm>
          <a:off x="2152858" y="2748130"/>
          <a:ext cx="86114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507F12-F981-459B-AEA1-AFE8E84066D5}">
      <dsp:nvSpPr>
        <dsp:cNvPr id="0" name=""/>
        <dsp:cNvSpPr/>
      </dsp:nvSpPr>
      <dsp:spPr>
        <a:xfrm>
          <a:off x="2314322" y="2774302"/>
          <a:ext cx="8449968" cy="523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bezpieczny</a:t>
          </a:r>
        </a:p>
      </dsp:txBody>
      <dsp:txXfrm>
        <a:off x="2314322" y="2774302"/>
        <a:ext cx="8449968" cy="523453"/>
      </dsp:txXfrm>
    </dsp:sp>
    <dsp:sp modelId="{252A09FE-559E-400B-ACAA-C498B8111CE7}">
      <dsp:nvSpPr>
        <dsp:cNvPr id="0" name=""/>
        <dsp:cNvSpPr/>
      </dsp:nvSpPr>
      <dsp:spPr>
        <a:xfrm>
          <a:off x="2152858" y="3297756"/>
          <a:ext cx="86114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66D1D7-2704-46A2-A2D1-3622077E5C38}">
      <dsp:nvSpPr>
        <dsp:cNvPr id="0" name=""/>
        <dsp:cNvSpPr/>
      </dsp:nvSpPr>
      <dsp:spPr>
        <a:xfrm>
          <a:off x="2314322" y="3323928"/>
          <a:ext cx="8449968" cy="523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dostępny cyfrowo (zgodność z WCAG)</a:t>
          </a:r>
        </a:p>
      </dsp:txBody>
      <dsp:txXfrm>
        <a:off x="2314322" y="3323928"/>
        <a:ext cx="8449968" cy="523453"/>
      </dsp:txXfrm>
    </dsp:sp>
    <dsp:sp modelId="{67B127CD-C6C7-46A6-8397-AACCF53FA2FB}">
      <dsp:nvSpPr>
        <dsp:cNvPr id="0" name=""/>
        <dsp:cNvSpPr/>
      </dsp:nvSpPr>
      <dsp:spPr>
        <a:xfrm>
          <a:off x="2152858" y="3847382"/>
          <a:ext cx="86114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5B03C-F738-498D-9CE5-E2D425F8B483}">
      <dsp:nvSpPr>
        <dsp:cNvPr id="0" name=""/>
        <dsp:cNvSpPr/>
      </dsp:nvSpPr>
      <dsp:spPr>
        <a:xfrm>
          <a:off x="0" y="209425"/>
          <a:ext cx="8128000" cy="1182039"/>
        </a:xfrm>
        <a:prstGeom prst="rightArrow">
          <a:avLst>
            <a:gd name="adj1" fmla="val 50000"/>
            <a:gd name="adj2" fmla="val 50000"/>
          </a:avLst>
        </a:prstGeom>
        <a:solidFill>
          <a:srgbClr val="D5E3CF"/>
        </a:solidFill>
        <a:ln w="12700" cap="flat" cmpd="sng" algn="ctr">
          <a:solidFill>
            <a:srgbClr val="70AD4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64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Założenia</a:t>
          </a:r>
        </a:p>
      </dsp:txBody>
      <dsp:txXfrm>
        <a:off x="0" y="504935"/>
        <a:ext cx="7832490" cy="591019"/>
      </dsp:txXfrm>
    </dsp:sp>
    <dsp:sp modelId="{A0AF70A1-1B21-4A22-8F6C-A607186870EA}">
      <dsp:nvSpPr>
        <dsp:cNvPr id="0" name=""/>
        <dsp:cNvSpPr/>
      </dsp:nvSpPr>
      <dsp:spPr>
        <a:xfrm>
          <a:off x="0" y="1119422"/>
          <a:ext cx="1502216" cy="21704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Prosta komunikacja PFRON </a:t>
          </a:r>
          <a:r>
            <a:rPr lang="pl-PL" sz="1400" kern="1200" dirty="0">
              <a:sym typeface="Wingdings" panose="05000000000000000000" pitchFamily="2" charset="2"/>
            </a:rPr>
            <a:t> Wnioskodawcy</a:t>
          </a:r>
          <a:br>
            <a:rPr lang="pl-PL" sz="1400" kern="1200" dirty="0">
              <a:sym typeface="Wingdings" panose="05000000000000000000" pitchFamily="2" charset="2"/>
            </a:rPr>
          </a:br>
          <a:br>
            <a:rPr lang="pl-PL" sz="1400" kern="1200" dirty="0">
              <a:sym typeface="Wingdings" panose="05000000000000000000" pitchFamily="2" charset="2"/>
            </a:rPr>
          </a:br>
          <a:r>
            <a:rPr lang="pl-PL" sz="1400" kern="1200" dirty="0" err="1">
              <a:sym typeface="Wingdings" panose="05000000000000000000" pitchFamily="2" charset="2"/>
            </a:rPr>
            <a:t>Wnioskodawcy</a:t>
          </a:r>
          <a:r>
            <a:rPr lang="pl-PL" sz="1400" kern="1200" dirty="0">
              <a:sym typeface="Wingdings" panose="05000000000000000000" pitchFamily="2" charset="2"/>
            </a:rPr>
            <a:t>  Podopieczni</a:t>
          </a:r>
          <a:endParaRPr lang="pl-PL" sz="1400" kern="1200" dirty="0"/>
        </a:p>
      </dsp:txBody>
      <dsp:txXfrm>
        <a:off x="0" y="1119422"/>
        <a:ext cx="1502216" cy="2170413"/>
      </dsp:txXfrm>
    </dsp:sp>
    <dsp:sp modelId="{0E7A2C88-0E01-42E7-B408-4A0BADE0FFA6}">
      <dsp:nvSpPr>
        <dsp:cNvPr id="0" name=""/>
        <dsp:cNvSpPr/>
      </dsp:nvSpPr>
      <dsp:spPr>
        <a:xfrm>
          <a:off x="1502054" y="603590"/>
          <a:ext cx="6625945" cy="1182039"/>
        </a:xfrm>
        <a:prstGeom prst="rightArrow">
          <a:avLst>
            <a:gd name="adj1" fmla="val 50000"/>
            <a:gd name="adj2" fmla="val 50000"/>
          </a:avLst>
        </a:prstGeom>
        <a:solidFill>
          <a:srgbClr val="D5E3CF"/>
        </a:solidFill>
        <a:ln w="12700" cap="flat" cmpd="sng" algn="ctr">
          <a:solidFill>
            <a:srgbClr val="70AD4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64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Wymagania ogólne</a:t>
          </a:r>
        </a:p>
      </dsp:txBody>
      <dsp:txXfrm>
        <a:off x="1502054" y="899100"/>
        <a:ext cx="6330435" cy="591019"/>
      </dsp:txXfrm>
    </dsp:sp>
    <dsp:sp modelId="{9EC9FC9F-67AF-426B-9647-2257BE298E4F}">
      <dsp:nvSpPr>
        <dsp:cNvPr id="0" name=""/>
        <dsp:cNvSpPr/>
      </dsp:nvSpPr>
      <dsp:spPr>
        <a:xfrm>
          <a:off x="1502054" y="1513587"/>
          <a:ext cx="1502216" cy="21704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Komunikator jako narzędzie w systemie</a:t>
          </a:r>
        </a:p>
      </dsp:txBody>
      <dsp:txXfrm>
        <a:off x="1502054" y="1513587"/>
        <a:ext cx="1502216" cy="2170413"/>
      </dsp:txXfrm>
    </dsp:sp>
    <dsp:sp modelId="{3C5F663F-B752-4F11-B1A3-3C8F60F058BB}">
      <dsp:nvSpPr>
        <dsp:cNvPr id="0" name=""/>
        <dsp:cNvSpPr/>
      </dsp:nvSpPr>
      <dsp:spPr>
        <a:xfrm>
          <a:off x="3004108" y="997755"/>
          <a:ext cx="5123891" cy="1182039"/>
        </a:xfrm>
        <a:prstGeom prst="rightArrow">
          <a:avLst>
            <a:gd name="adj1" fmla="val 50000"/>
            <a:gd name="adj2" fmla="val 50000"/>
          </a:avLst>
        </a:prstGeom>
        <a:solidFill>
          <a:srgbClr val="D5E3CF"/>
        </a:solidFill>
        <a:ln w="12700" cap="flat" cmpd="sng" algn="ctr">
          <a:solidFill>
            <a:srgbClr val="70AD4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64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Analiza</a:t>
          </a:r>
        </a:p>
      </dsp:txBody>
      <dsp:txXfrm>
        <a:off x="3004108" y="1293265"/>
        <a:ext cx="4828381" cy="591019"/>
      </dsp:txXfrm>
    </dsp:sp>
    <dsp:sp modelId="{EC3F0950-B8A4-4E52-A1ED-C34EC08C7EDB}">
      <dsp:nvSpPr>
        <dsp:cNvPr id="0" name=""/>
        <dsp:cNvSpPr/>
      </dsp:nvSpPr>
      <dsp:spPr>
        <a:xfrm>
          <a:off x="3004108" y="1872917"/>
          <a:ext cx="1502216" cy="21704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Komunikator w formie czatu z możliwością dodawania załączników</a:t>
          </a:r>
        </a:p>
      </dsp:txBody>
      <dsp:txXfrm>
        <a:off x="3004108" y="1872917"/>
        <a:ext cx="1502216" cy="2170413"/>
      </dsp:txXfrm>
    </dsp:sp>
    <dsp:sp modelId="{24EA363D-BE82-462E-A4AD-5A9D548336ED}">
      <dsp:nvSpPr>
        <dsp:cNvPr id="0" name=""/>
        <dsp:cNvSpPr/>
      </dsp:nvSpPr>
      <dsp:spPr>
        <a:xfrm>
          <a:off x="4506975" y="1391920"/>
          <a:ext cx="3621024" cy="1182039"/>
        </a:xfrm>
        <a:prstGeom prst="rightArrow">
          <a:avLst>
            <a:gd name="adj1" fmla="val 50000"/>
            <a:gd name="adj2" fmla="val 50000"/>
          </a:avLst>
        </a:prstGeom>
        <a:solidFill>
          <a:srgbClr val="D5E3CF"/>
        </a:solidFill>
        <a:ln w="12700" cap="flat" cmpd="sng" algn="ctr">
          <a:solidFill>
            <a:srgbClr val="70AD4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64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Wymagania szczegółowe</a:t>
          </a:r>
        </a:p>
      </dsp:txBody>
      <dsp:txXfrm>
        <a:off x="4506975" y="1687430"/>
        <a:ext cx="3325514" cy="591019"/>
      </dsp:txXfrm>
    </dsp:sp>
    <dsp:sp modelId="{3ADD16EE-DEB9-4D86-ACA4-840813D48F92}">
      <dsp:nvSpPr>
        <dsp:cNvPr id="0" name=""/>
        <dsp:cNvSpPr/>
      </dsp:nvSpPr>
      <dsp:spPr>
        <a:xfrm>
          <a:off x="4506975" y="2301917"/>
          <a:ext cx="1502216" cy="21704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Powiadomienia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Wygląd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Funkcjonalności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Rodzaj, wielkość,, ilość załączanych plików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Formułowanie komunikatów o błędach</a:t>
          </a:r>
        </a:p>
      </dsp:txBody>
      <dsp:txXfrm>
        <a:off x="4506975" y="2301917"/>
        <a:ext cx="1502216" cy="2170413"/>
      </dsp:txXfrm>
    </dsp:sp>
    <dsp:sp modelId="{12B5FC36-7A86-4709-8C4C-74923D607DE3}">
      <dsp:nvSpPr>
        <dsp:cNvPr id="0" name=""/>
        <dsp:cNvSpPr/>
      </dsp:nvSpPr>
      <dsp:spPr>
        <a:xfrm>
          <a:off x="6009030" y="1786085"/>
          <a:ext cx="2118969" cy="1182039"/>
        </a:xfrm>
        <a:prstGeom prst="rightArrow">
          <a:avLst>
            <a:gd name="adj1" fmla="val 50000"/>
            <a:gd name="adj2" fmla="val 50000"/>
          </a:avLst>
        </a:prstGeom>
        <a:solidFill>
          <a:srgbClr val="D5E3CF"/>
        </a:solidFill>
        <a:ln w="12700" cap="flat" cmpd="sng" algn="ctr">
          <a:solidFill>
            <a:srgbClr val="70AD4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64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Weryfikacja</a:t>
          </a:r>
        </a:p>
      </dsp:txBody>
      <dsp:txXfrm>
        <a:off x="6009030" y="2081595"/>
        <a:ext cx="1823459" cy="591019"/>
      </dsp:txXfrm>
    </dsp:sp>
    <dsp:sp modelId="{44CE5B57-7876-4743-A5DB-964B0697FDC8}">
      <dsp:nvSpPr>
        <dsp:cNvPr id="0" name=""/>
        <dsp:cNvSpPr/>
      </dsp:nvSpPr>
      <dsp:spPr>
        <a:xfrm>
          <a:off x="6009030" y="2696082"/>
          <a:ext cx="1502216" cy="21704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Uczestnictwo w testach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Zgłaszanie ewentualnych błędów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Retesty</a:t>
          </a:r>
        </a:p>
      </dsp:txBody>
      <dsp:txXfrm>
        <a:off x="6009030" y="2696082"/>
        <a:ext cx="1502216" cy="21704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2E889-8FC3-46B0-A81F-01CE44788074}">
      <dsp:nvSpPr>
        <dsp:cNvPr id="0" name=""/>
        <dsp:cNvSpPr/>
      </dsp:nvSpPr>
      <dsp:spPr>
        <a:xfrm>
          <a:off x="4572524" y="1193911"/>
          <a:ext cx="1257040" cy="546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250"/>
              </a:lnTo>
              <a:lnTo>
                <a:pt x="1257040" y="372250"/>
              </a:lnTo>
              <a:lnTo>
                <a:pt x="1257040" y="546245"/>
              </a:lnTo>
            </a:path>
          </a:pathLst>
        </a:custGeom>
        <a:noFill/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86B4E0-1A95-42C2-8198-9D4D7A6680A1}">
      <dsp:nvSpPr>
        <dsp:cNvPr id="0" name=""/>
        <dsp:cNvSpPr/>
      </dsp:nvSpPr>
      <dsp:spPr>
        <a:xfrm>
          <a:off x="3273224" y="1193911"/>
          <a:ext cx="1299300" cy="546245"/>
        </a:xfrm>
        <a:custGeom>
          <a:avLst/>
          <a:gdLst/>
          <a:ahLst/>
          <a:cxnLst/>
          <a:rect l="0" t="0" r="0" b="0"/>
          <a:pathLst>
            <a:path>
              <a:moveTo>
                <a:pt x="1299300" y="0"/>
              </a:moveTo>
              <a:lnTo>
                <a:pt x="1299300" y="372250"/>
              </a:lnTo>
              <a:lnTo>
                <a:pt x="0" y="372250"/>
              </a:lnTo>
              <a:lnTo>
                <a:pt x="0" y="546245"/>
              </a:lnTo>
            </a:path>
          </a:pathLst>
        </a:custGeom>
        <a:noFill/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6E168-575F-4B14-9672-E6C391B665F1}">
      <dsp:nvSpPr>
        <dsp:cNvPr id="0" name=""/>
        <dsp:cNvSpPr/>
      </dsp:nvSpPr>
      <dsp:spPr>
        <a:xfrm>
          <a:off x="3503044" y="1249"/>
          <a:ext cx="2138960" cy="1192662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215CE7-C848-4BB8-A010-F2925C838825}">
      <dsp:nvSpPr>
        <dsp:cNvPr id="0" name=""/>
        <dsp:cNvSpPr/>
      </dsp:nvSpPr>
      <dsp:spPr>
        <a:xfrm>
          <a:off x="3711734" y="199504"/>
          <a:ext cx="2138960" cy="1192662"/>
        </a:xfrm>
        <a:prstGeom prst="roundRect">
          <a:avLst>
            <a:gd name="adj" fmla="val 10000"/>
          </a:avLst>
        </a:prstGeom>
        <a:solidFill>
          <a:srgbClr val="D5E3CF">
            <a:alpha val="90000"/>
          </a:srgb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Wymagania ogólne</a:t>
          </a:r>
        </a:p>
      </dsp:txBody>
      <dsp:txXfrm>
        <a:off x="3746666" y="234436"/>
        <a:ext cx="2069096" cy="1122798"/>
      </dsp:txXfrm>
    </dsp:sp>
    <dsp:sp modelId="{0A062DF1-5B53-462F-9D18-653B14B15392}">
      <dsp:nvSpPr>
        <dsp:cNvPr id="0" name=""/>
        <dsp:cNvSpPr/>
      </dsp:nvSpPr>
      <dsp:spPr>
        <a:xfrm>
          <a:off x="2203744" y="1740157"/>
          <a:ext cx="2138960" cy="1192662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6F7379-9605-4B07-80AF-3F738EA4C29A}">
      <dsp:nvSpPr>
        <dsp:cNvPr id="0" name=""/>
        <dsp:cNvSpPr/>
      </dsp:nvSpPr>
      <dsp:spPr>
        <a:xfrm>
          <a:off x="2412434" y="1938413"/>
          <a:ext cx="2138960" cy="1192662"/>
        </a:xfrm>
        <a:prstGeom prst="roundRect">
          <a:avLst>
            <a:gd name="adj" fmla="val 10000"/>
          </a:avLst>
        </a:prstGeom>
        <a:solidFill>
          <a:srgbClr val="D5E3CF">
            <a:alpha val="90000"/>
          </a:srgb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Funkcjonalne</a:t>
          </a:r>
        </a:p>
      </dsp:txBody>
      <dsp:txXfrm>
        <a:off x="2447366" y="1973345"/>
        <a:ext cx="2069096" cy="1122798"/>
      </dsp:txXfrm>
    </dsp:sp>
    <dsp:sp modelId="{3E8C833C-A229-4AB5-BECB-7939824E796E}">
      <dsp:nvSpPr>
        <dsp:cNvPr id="0" name=""/>
        <dsp:cNvSpPr/>
      </dsp:nvSpPr>
      <dsp:spPr>
        <a:xfrm>
          <a:off x="4760084" y="1740157"/>
          <a:ext cx="2138960" cy="1192662"/>
        </a:xfrm>
        <a:prstGeom prst="roundRect">
          <a:avLst>
            <a:gd name="adj" fmla="val 10000"/>
          </a:avLst>
        </a:prstGeom>
        <a:solidFill>
          <a:srgbClr val="48A2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65962-0B94-4E5F-A40E-90245B4EDEC9}">
      <dsp:nvSpPr>
        <dsp:cNvPr id="0" name=""/>
        <dsp:cNvSpPr/>
      </dsp:nvSpPr>
      <dsp:spPr>
        <a:xfrm>
          <a:off x="4968774" y="1938413"/>
          <a:ext cx="2138960" cy="1192662"/>
        </a:xfrm>
        <a:prstGeom prst="roundRect">
          <a:avLst>
            <a:gd name="adj" fmla="val 10000"/>
          </a:avLst>
        </a:prstGeom>
        <a:solidFill>
          <a:srgbClr val="D5E3CF">
            <a:alpha val="90000"/>
          </a:srgbClr>
        </a:solidFill>
        <a:ln w="12700" cap="flat" cmpd="sng" algn="ctr">
          <a:solidFill>
            <a:srgbClr val="48A2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Niefunkcjonalne</a:t>
          </a:r>
        </a:p>
      </dsp:txBody>
      <dsp:txXfrm>
        <a:off x="5003706" y="1973345"/>
        <a:ext cx="2069096" cy="1122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2D9E0-735F-4A9F-8276-1837EA8144B9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4DE39-1D23-46FF-8828-A2DBADBB9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42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otatek 1">
            <a:extLst>
              <a:ext uri="{FF2B5EF4-FFF2-40B4-BE49-F238E27FC236}">
                <a16:creationId xmlns:a16="http://schemas.microsoft.com/office/drawing/2014/main" id="{8678039B-088D-4345-93A5-C0776D7327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3613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56032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4204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54186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50766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C4DE39-1D23-46FF-8828-A2DBADBB9B20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06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2141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257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4017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5388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4268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4720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2607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0116-300A-4C5C-BDF1-2B2C13F92238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17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8F769F-D89E-41B7-9F33-374C7C303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49B960-5F4C-4D03-AFA7-6B6B69FE5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C7176B-83FC-4912-A8FB-FEC2A8752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BAB9F6-2A12-45E5-86A9-1E0B7F38A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BA56A3D-FCCB-43B9-99AA-B675FBE8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643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2AF2C3-5CFB-4AAC-B08D-E05AD403D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BB79DD5-FDB4-4E77-80CA-A8C099306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D0BC96-3A24-472E-9F2D-CDE6F4F1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DF6E7A7-6D5E-4636-B5DA-55B1F90C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82B870-16C6-4395-831A-28A1F5829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58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6ACA770-B7A4-4074-876D-730843703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6723F28-AD8F-423C-917B-278A36D3F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9CF025-CA8A-4697-B69B-8AF45AEBD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C35563-900C-45A3-B988-181F24290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C374E8-A029-44A9-972A-395730F0A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4615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5" y="2717639"/>
            <a:ext cx="11183147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64" name="Group 17"/>
          <p:cNvGrpSpPr>
            <a:grpSpLocks noChangeAspect="1"/>
          </p:cNvGrpSpPr>
          <p:nvPr/>
        </p:nvGrpSpPr>
        <p:grpSpPr bwMode="auto">
          <a:xfrm>
            <a:off x="479654" y="455388"/>
            <a:ext cx="1803847" cy="691243"/>
            <a:chOff x="2149" y="1512"/>
            <a:chExt cx="3382" cy="1296"/>
          </a:xfrm>
        </p:grpSpPr>
        <p:sp>
          <p:nvSpPr>
            <p:cNvPr id="65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66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67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68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71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72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73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74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75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76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77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78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79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80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81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82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83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85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86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87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88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89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90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91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92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93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94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95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96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97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98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00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01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02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03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04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05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06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07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08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09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10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11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12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13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14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15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16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17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18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  <p:sp>
          <p:nvSpPr>
            <p:cNvPr id="119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sz="1800" dirty="0"/>
            </a:p>
          </p:txBody>
        </p:sp>
      </p:grpSp>
      <p:sp>
        <p:nvSpPr>
          <p:cNvPr id="120" name="Trójkąt równoramienny 119"/>
          <p:cNvSpPr/>
          <p:nvPr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121" name="Trójkąt równoramienny 120"/>
          <p:cNvSpPr/>
          <p:nvPr/>
        </p:nvSpPr>
        <p:spPr>
          <a:xfrm rot="5400000">
            <a:off x="-1187699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800" dirty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4000760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ytuł + 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5" y="1269837"/>
            <a:ext cx="11183147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sp>
        <p:nvSpPr>
          <p:cNvPr id="66" name="Symbol zastępczy zawartości 2"/>
          <p:cNvSpPr txBox="1">
            <a:spLocks noGrp="1"/>
          </p:cNvSpPr>
          <p:nvPr>
            <p:ph idx="14"/>
          </p:nvPr>
        </p:nvSpPr>
        <p:spPr>
          <a:xfrm>
            <a:off x="476448" y="2718605"/>
            <a:ext cx="11185285" cy="31098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50741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>
            <a:grpSpLocks noChangeAspect="1"/>
          </p:cNvGrpSpPr>
          <p:nvPr userDrawn="1"/>
        </p:nvGrpSpPr>
        <p:grpSpPr bwMode="auto">
          <a:xfrm>
            <a:off x="3411538" y="2400300"/>
            <a:ext cx="5368925" cy="2057400"/>
            <a:chOff x="2149" y="1512"/>
            <a:chExt cx="3382" cy="1296"/>
          </a:xfrm>
        </p:grpSpPr>
        <p:sp>
          <p:nvSpPr>
            <p:cNvPr id="8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0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2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320531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2FD20A-52A1-4ADD-84DD-9EFAB4CB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4CA6E4-E318-4CB6-861A-6CA4CBF2B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7AB91FD-C464-4F34-A15B-CC56AE86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3525CA2-D4DD-4CD2-BAB0-175A980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9C37983-30A1-43C2-B194-7EFE30F92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340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381133-5DAA-4C23-8BB7-991B000E1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8FBCD0C-AAEB-4730-ACD1-8DE36CFD6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56F5DD5-D604-41ED-8374-F34B317E1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8EE72D1-7855-40BF-8928-A874CECD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512FEC3-E121-4DD9-B4CC-7B60887E8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511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AC72C6-C221-4EC9-A231-770546120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C44DA9-962C-4271-9B8E-42E0CA206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5B26549-A035-4116-8018-1DF0D26C0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2ACD508-514A-4499-91EB-B5C7F7E82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433F5B3-32DF-4D26-81F8-3CBCEA2BA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1D5659B-CC79-437A-BEB6-5747B6686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268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98C4B4-771E-4643-8337-B7C120803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C22FBA-67D5-4B8B-839B-3A9E52FB4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62493F0-1376-4CA3-92A0-446976AEA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06F9BD3-EFBE-48BE-9EB1-CBCE96C65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E504994-B556-4A05-991C-C9369B7D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57C696E-1F36-4E1D-986E-AD0CE9DE4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E184C6C-E774-407F-9B7D-80DBC1647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8D602D7-9C70-4A77-B253-F1A8B161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104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C604A5-9C00-41E8-BBDC-630DF4844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E688282-EB07-4F9F-8F02-9AABF3960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9FBDB10-0969-4E49-9098-A3A85795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D911042-E52C-43A5-BB64-9712E1318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53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EBD610B-0763-4C8D-9FC4-AF7E3D74D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F77F607-BEBE-42C5-B00A-5A84132FD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762DE26-4EE0-44D0-A3F0-FD74B75A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8531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D6B512-3120-4B01-8202-5E921F245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F81A94-FEB7-4670-BC0F-11895AB36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5A27124-FB31-4BC4-B553-103B745D6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23E91D7-4B9E-422E-BD27-48DDB89EB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F309CA2-993A-47C9-8529-4652C4B5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DD37F3-6992-44EA-BC8A-56829ACE0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86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F6AF1E-9004-45F3-B562-A17D60509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9E3CD93-2346-40A1-8F82-3D8708EEF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342B99A-FEDE-4F30-B566-97D1BC903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E621567-1C0D-471E-B726-07B0F557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B1BD24-7255-4857-A3C1-4CA74288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604B03-B6DF-45B0-9983-6835EF5E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31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ADFBD19-61F1-4A95-963B-026D30CE3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9AC4A8-8E64-476B-895F-CA5E03CD2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4C3F0D-5134-4B07-AF88-B6AFEA147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B08A4-AB68-4111-976F-4F60C7C68976}" type="datetimeFigureOut">
              <a:rPr lang="pl-PL" smtClean="0"/>
              <a:t>2023-11-14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EBF2B75-B83E-4FC4-BB02-E37016A74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4DDBFC-EE9B-4938-80E1-9C8F7B69E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7E581-4445-4373-9CEE-BB5D00F606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388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image" Target="../media/image1.jpeg"/><Relationship Id="rId7" Type="http://schemas.openxmlformats.org/officeDocument/2006/relationships/diagramData" Target="../diagrams/data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microsoft.com/office/2007/relationships/diagramDrawing" Target="../diagrams/drawing9.xml"/><Relationship Id="rId5" Type="http://schemas.openxmlformats.org/officeDocument/2006/relationships/image" Target="../media/image3.jpeg"/><Relationship Id="rId10" Type="http://schemas.openxmlformats.org/officeDocument/2006/relationships/diagramColors" Target="../diagrams/colors9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image" Target="../media/image1.jpeg"/><Relationship Id="rId7" Type="http://schemas.openxmlformats.org/officeDocument/2006/relationships/diagramData" Target="../diagrams/data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microsoft.com/office/2007/relationships/diagramDrawing" Target="../diagrams/drawing10.xml"/><Relationship Id="rId5" Type="http://schemas.openxmlformats.org/officeDocument/2006/relationships/image" Target="../media/image3.jpeg"/><Relationship Id="rId10" Type="http://schemas.openxmlformats.org/officeDocument/2006/relationships/diagramColors" Target="../diagrams/colors10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image" Target="../media/image1.jpeg"/><Relationship Id="rId7" Type="http://schemas.openxmlformats.org/officeDocument/2006/relationships/diagramData" Target="../diagrams/data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microsoft.com/office/2007/relationships/diagramDrawing" Target="../diagrams/drawing11.xml"/><Relationship Id="rId5" Type="http://schemas.openxmlformats.org/officeDocument/2006/relationships/image" Target="../media/image3.jpeg"/><Relationship Id="rId10" Type="http://schemas.openxmlformats.org/officeDocument/2006/relationships/diagramColors" Target="../diagrams/colors11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hyperlink" Target="mailto:ppielak@pfron.org.pl" TargetMode="External"/><Relationship Id="rId10" Type="http://schemas.openxmlformats.org/officeDocument/2006/relationships/image" Target="../media/image4.jpeg"/><Relationship Id="rId4" Type="http://schemas.openxmlformats.org/officeDocument/2006/relationships/hyperlink" Target="mailto:mratajczyk@pfron.org.pl" TargetMode="Externa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diagramLayout" Target="../diagrams/layout2.xml"/><Relationship Id="rId3" Type="http://schemas.openxmlformats.org/officeDocument/2006/relationships/image" Target="../media/image1.jpeg"/><Relationship Id="rId7" Type="http://schemas.openxmlformats.org/officeDocument/2006/relationships/diagramData" Target="../diagrams/data1.xml"/><Relationship Id="rId12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6" Type="http://schemas.microsoft.com/office/2007/relationships/diagramDrawing" Target="../diagrams/drawing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microsoft.com/office/2007/relationships/diagramDrawing" Target="../diagrams/drawing1.xml"/><Relationship Id="rId5" Type="http://schemas.openxmlformats.org/officeDocument/2006/relationships/image" Target="../media/image3.jpeg"/><Relationship Id="rId15" Type="http://schemas.openxmlformats.org/officeDocument/2006/relationships/diagramColors" Target="../diagrams/colors2.xml"/><Relationship Id="rId10" Type="http://schemas.openxmlformats.org/officeDocument/2006/relationships/diagramColors" Target="../diagrams/colors1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1.xml"/><Relationship Id="rId1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image" Target="../media/image1.jpeg"/><Relationship Id="rId7" Type="http://schemas.openxmlformats.org/officeDocument/2006/relationships/diagramData" Target="../diagrams/data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microsoft.com/office/2007/relationships/diagramDrawing" Target="../diagrams/drawing3.xml"/><Relationship Id="rId5" Type="http://schemas.openxmlformats.org/officeDocument/2006/relationships/image" Target="../media/image3.jpeg"/><Relationship Id="rId10" Type="http://schemas.openxmlformats.org/officeDocument/2006/relationships/diagramColors" Target="../diagrams/colors3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image" Target="../media/image1.jpeg"/><Relationship Id="rId7" Type="http://schemas.openxmlformats.org/officeDocument/2006/relationships/diagramData" Target="../diagrams/data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microsoft.com/office/2007/relationships/diagramDrawing" Target="../diagrams/drawing4.xml"/><Relationship Id="rId5" Type="http://schemas.openxmlformats.org/officeDocument/2006/relationships/image" Target="../media/image3.jpeg"/><Relationship Id="rId10" Type="http://schemas.openxmlformats.org/officeDocument/2006/relationships/diagramColors" Target="../diagrams/colors4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image" Target="../media/image1.jpeg"/><Relationship Id="rId7" Type="http://schemas.openxmlformats.org/officeDocument/2006/relationships/diagramData" Target="../diagrams/data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microsoft.com/office/2007/relationships/diagramDrawing" Target="../diagrams/drawing5.xml"/><Relationship Id="rId5" Type="http://schemas.openxmlformats.org/officeDocument/2006/relationships/image" Target="../media/image3.jpeg"/><Relationship Id="rId10" Type="http://schemas.openxmlformats.org/officeDocument/2006/relationships/diagramColors" Target="../diagrams/colors5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image" Target="../media/image1.jpeg"/><Relationship Id="rId7" Type="http://schemas.openxmlformats.org/officeDocument/2006/relationships/diagramData" Target="../diagrams/data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microsoft.com/office/2007/relationships/diagramDrawing" Target="../diagrams/drawing6.xml"/><Relationship Id="rId5" Type="http://schemas.openxmlformats.org/officeDocument/2006/relationships/image" Target="../media/image3.jpeg"/><Relationship Id="rId10" Type="http://schemas.openxmlformats.org/officeDocument/2006/relationships/diagramColors" Target="../diagrams/colors6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image" Target="../media/image1.jpeg"/><Relationship Id="rId7" Type="http://schemas.openxmlformats.org/officeDocument/2006/relationships/diagramData" Target="../diagrams/data7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microsoft.com/office/2007/relationships/diagramDrawing" Target="../diagrams/drawing7.xml"/><Relationship Id="rId5" Type="http://schemas.openxmlformats.org/officeDocument/2006/relationships/image" Target="../media/image3.jpeg"/><Relationship Id="rId10" Type="http://schemas.openxmlformats.org/officeDocument/2006/relationships/diagramColors" Target="../diagrams/colors7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image" Target="../media/image1.jpeg"/><Relationship Id="rId7" Type="http://schemas.openxmlformats.org/officeDocument/2006/relationships/diagramData" Target="../diagrams/data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microsoft.com/office/2007/relationships/diagramDrawing" Target="../diagrams/drawing8.xml"/><Relationship Id="rId5" Type="http://schemas.openxmlformats.org/officeDocument/2006/relationships/image" Target="../media/image3.jpeg"/><Relationship Id="rId10" Type="http://schemas.openxmlformats.org/officeDocument/2006/relationships/diagramColors" Target="../diagrams/colors8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17" descr="Logo Państwowego Funduszu Rehabilitacji Osób Niepełnosprawnych"/>
          <p:cNvGrpSpPr>
            <a:grpSpLocks noChangeAspect="1"/>
          </p:cNvGrpSpPr>
          <p:nvPr/>
        </p:nvGrpSpPr>
        <p:grpSpPr bwMode="auto">
          <a:xfrm>
            <a:off x="3411538" y="2400300"/>
            <a:ext cx="5368925" cy="2057400"/>
            <a:chOff x="2149" y="1512"/>
            <a:chExt cx="3382" cy="1296"/>
          </a:xfrm>
        </p:grpSpPr>
        <p:sp>
          <p:nvSpPr>
            <p:cNvPr id="29" name="AutoShape 16" hidden="1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18" hidden="1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19" hidden="1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20" hidden="1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21" hidden="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22" hidden="1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23" hidden="1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24" hidden="1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25" hidden="1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26" hidden="1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27" hidden="1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28" hidden="1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29" hidden="1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30" hidden="1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31" hidden="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32" hidden="1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33" hidden="1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34" hidden="1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35" hidden="1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36" hidden="1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37" hidden="1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38" hidden="1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39" hidden="1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40" hidden="1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41" hidden="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42" hidden="1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43" hidden="1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44" hidden="1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45" hidden="1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46" hidden="1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47" hidden="1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0" name="Freeform 48" hidden="1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49" hidden="1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2" name="Freeform 50" hidden="1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3" name="Freeform 51" hidden="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4" name="Freeform 52" hidden="1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5" name="Freeform 53" hidden="1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6" name="Freeform 54" hidden="1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7" name="Freeform 55" hidden="1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8" name="Freeform 56" hidden="1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9" name="Freeform 57" hidden="1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0" name="Freeform 58" hidden="1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1" name="Freeform 59" hidden="1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" name="Freeform 60" hidden="1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" name="Freeform 61" hidden="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4" name="Freeform 62" hidden="1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" name="Freeform 63" hidden="1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" name="Freeform 64" hidden="1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" name="Freeform 65" hidden="1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" name="Freeform 66" hidden="1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" name="Freeform 67" hidden="1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" name="Freeform 68" hidden="1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" name="Freeform 69" hidden="1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2" name="Freeform 70" hidden="1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" name="Freeform 71" hidden="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094629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642992" y="440100"/>
            <a:ext cx="6739002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powstawania Systemu</a:t>
            </a: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Wymagania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241A042-AC86-6B87-EA04-A75C2EB634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1180820"/>
              </p:ext>
            </p:extLst>
          </p:nvPr>
        </p:nvGraphicFramePr>
        <p:xfrm>
          <a:off x="879267" y="1533848"/>
          <a:ext cx="9311480" cy="3132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id="{3CA5DAD7-AFFD-8B05-1DF6-ADAB95DEACE9}"/>
              </a:ext>
            </a:extLst>
          </p:cNvPr>
          <p:cNvSpPr txBox="1"/>
          <p:nvPr/>
        </p:nvSpPr>
        <p:spPr>
          <a:xfrm>
            <a:off x="1560575" y="4799153"/>
            <a:ext cx="6181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Liczba wymagań ogólnych zidentyfikowanych w OPZ:  266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B316AA6-1E0E-C517-42B3-7B3F4AF30F01}"/>
              </a:ext>
            </a:extLst>
          </p:cNvPr>
          <p:cNvSpPr txBox="1"/>
          <p:nvPr/>
        </p:nvSpPr>
        <p:spPr>
          <a:xfrm>
            <a:off x="1560575" y="5244117"/>
            <a:ext cx="8964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Liczba wymagań szczegółowych zidentyfikowanych na etapie analizy:  ok. 4200</a:t>
            </a:r>
          </a:p>
        </p:txBody>
      </p:sp>
    </p:spTree>
    <p:extLst>
      <p:ext uri="{BB962C8B-B14F-4D97-AF65-F5344CB8AC3E}">
        <p14:creationId xmlns:p14="http://schemas.microsoft.com/office/powerpoint/2010/main" val="2437533220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642992" y="440100"/>
            <a:ext cx="8305745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>
                <a:latin typeface="+mn-lt"/>
              </a:rPr>
              <a:t>Proces powstawania Systemu - Analiza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C5624540-489A-483D-A461-0DEC73F39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945730"/>
              </p:ext>
            </p:extLst>
          </p:nvPr>
        </p:nvGraphicFramePr>
        <p:xfrm>
          <a:off x="2279260" y="1706260"/>
          <a:ext cx="7258161" cy="37094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92151">
                  <a:extLst>
                    <a:ext uri="{9D8B030D-6E8A-4147-A177-3AD203B41FA5}">
                      <a16:colId xmlns:a16="http://schemas.microsoft.com/office/drawing/2014/main" val="1228650738"/>
                    </a:ext>
                  </a:extLst>
                </a:gridCol>
                <a:gridCol w="3666010">
                  <a:extLst>
                    <a:ext uri="{9D8B030D-6E8A-4147-A177-3AD203B41FA5}">
                      <a16:colId xmlns:a16="http://schemas.microsoft.com/office/drawing/2014/main" val="2720006357"/>
                    </a:ext>
                  </a:extLst>
                </a:gridCol>
              </a:tblGrid>
              <a:tr h="411336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Zadanie</a:t>
                      </a:r>
                    </a:p>
                  </a:txBody>
                  <a:tcPr>
                    <a:solidFill>
                      <a:srgbClr val="48A2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Liczba </a:t>
                      </a:r>
                    </a:p>
                  </a:txBody>
                  <a:tcPr>
                    <a:solidFill>
                      <a:srgbClr val="48A2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644952"/>
                  </a:ext>
                </a:extLst>
              </a:tr>
              <a:tr h="411336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Analiza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970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742342"/>
                  </a:ext>
                </a:extLst>
              </a:tr>
              <a:tr h="418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Organizacyjne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866514"/>
                  </a:ext>
                </a:extLst>
              </a:tr>
              <a:tr h="411336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Techniczne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839096"/>
                  </a:ext>
                </a:extLst>
              </a:tr>
              <a:tr h="411336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Zarządcze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435703"/>
                  </a:ext>
                </a:extLst>
              </a:tr>
              <a:tr h="411336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Testy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21366"/>
                  </a:ext>
                </a:extLst>
              </a:tr>
              <a:tr h="411336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Około projektowe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Kilkadziesiąt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176506"/>
                  </a:ext>
                </a:extLst>
              </a:tr>
              <a:tr h="411336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Szkolenia użytkowników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409936"/>
                  </a:ext>
                </a:extLst>
              </a:tr>
              <a:tr h="411336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Przeszkoleni użytkownicy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Ok 2200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648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348214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462783" y="440100"/>
            <a:ext cx="8209227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>
                <a:latin typeface="+mn-lt"/>
              </a:rPr>
              <a:t>Proces wytwórczy – budowa Systemu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99F0E177-7C88-4F4D-8A8E-47E352AF7398}"/>
              </a:ext>
            </a:extLst>
          </p:cNvPr>
          <p:cNvSpPr/>
          <p:nvPr/>
        </p:nvSpPr>
        <p:spPr>
          <a:xfrm>
            <a:off x="985381" y="1458216"/>
            <a:ext cx="10221238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Zrealizowano 19 sprintów,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Łączna wartość zrealizowanych </a:t>
            </a:r>
            <a:r>
              <a:rPr lang="en-GB" sz="2400" dirty="0"/>
              <a:t>Story points </a:t>
            </a:r>
            <a:r>
              <a:rPr lang="pl-PL" sz="2400" dirty="0"/>
              <a:t>w ramach sprintów to 3740,</a:t>
            </a:r>
          </a:p>
          <a:p>
            <a:pPr>
              <a:lnSpc>
                <a:spcPct val="150000"/>
              </a:lnSpc>
            </a:pPr>
            <a:endParaRPr lang="pl-PL" sz="2400" dirty="0"/>
          </a:p>
          <a:p>
            <a:pPr>
              <a:lnSpc>
                <a:spcPct val="150000"/>
              </a:lnSpc>
            </a:pPr>
            <a:endParaRPr lang="pl-PL" sz="2400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Wykres 4" descr="Wykres prezentujący ilość story points w poszczególnych sprintach.">
            <a:extLst>
              <a:ext uri="{FF2B5EF4-FFF2-40B4-BE49-F238E27FC236}">
                <a16:creationId xmlns:a16="http://schemas.microsoft.com/office/drawing/2014/main" id="{EF751CB3-9DD8-4406-B38A-366FB959BB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2366623"/>
              </p:ext>
            </p:extLst>
          </p:nvPr>
        </p:nvGraphicFramePr>
        <p:xfrm>
          <a:off x="985381" y="2661137"/>
          <a:ext cx="9248865" cy="347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42572624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462784" y="440100"/>
            <a:ext cx="7771462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>
                <a:latin typeface="+mn-lt"/>
              </a:rPr>
              <a:t>Proces wytwórczy – rozwój Systemu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99F0E177-7C88-4F4D-8A8E-47E352AF7398}"/>
              </a:ext>
            </a:extLst>
          </p:cNvPr>
          <p:cNvSpPr/>
          <p:nvPr/>
        </p:nvSpPr>
        <p:spPr>
          <a:xfrm>
            <a:off x="985380" y="1458216"/>
            <a:ext cx="10426331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Zrealizowano 14 sprintów rozwojowych,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Łączna wartość zrealizowanych RBH w ramach sprintów rozwojowych to 24021</a:t>
            </a:r>
          </a:p>
          <a:p>
            <a:pPr>
              <a:lnSpc>
                <a:spcPct val="150000"/>
              </a:lnSpc>
            </a:pPr>
            <a:endParaRPr lang="pl-PL" sz="2400" dirty="0"/>
          </a:p>
          <a:p>
            <a:pPr>
              <a:lnSpc>
                <a:spcPct val="150000"/>
              </a:lnSpc>
            </a:pPr>
            <a:endParaRPr lang="pl-PL" sz="2400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Wykres 4" descr="Wykres prezentujący ilość story points w poszczególnych sprintach.">
            <a:extLst>
              <a:ext uri="{FF2B5EF4-FFF2-40B4-BE49-F238E27FC236}">
                <a16:creationId xmlns:a16="http://schemas.microsoft.com/office/drawing/2014/main" id="{EF751CB3-9DD8-4406-B38A-366FB959BB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6104127"/>
              </p:ext>
            </p:extLst>
          </p:nvPr>
        </p:nvGraphicFramePr>
        <p:xfrm>
          <a:off x="985381" y="2661137"/>
          <a:ext cx="9248865" cy="347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907657462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642992" y="440100"/>
            <a:ext cx="6739002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powstawania Systemu</a:t>
            </a: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Weryfikacja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241A042-AC86-6B87-EA04-A75C2EB634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0496421"/>
              </p:ext>
            </p:extLst>
          </p:nvPr>
        </p:nvGraphicFramePr>
        <p:xfrm>
          <a:off x="1901952" y="1749721"/>
          <a:ext cx="8804630" cy="4026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73428791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642992" y="440100"/>
            <a:ext cx="6739002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powstawania Systemu</a:t>
            </a: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Wdrożenie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3F1BD0C-8B1A-308A-0F26-0EDDBA5644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2897161"/>
              </p:ext>
            </p:extLst>
          </p:nvPr>
        </p:nvGraphicFramePr>
        <p:xfrm>
          <a:off x="1045614" y="1617973"/>
          <a:ext cx="10100771" cy="4332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15041345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673A49-9F0A-4759-AD93-8DE5171C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l-PL" b="1" dirty="0">
                <a:solidFill>
                  <a:schemeClr val="tx1">
                    <a:lumMod val="50000"/>
                  </a:schemeClr>
                </a:solidFill>
                <a:latin typeface="+mn-lt"/>
              </a:rPr>
            </a:b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Dziękujmy za uwagę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2F887D80-1C75-466B-B46C-7801B2F80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811"/>
            <a:ext cx="2999492" cy="1585097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1E7D1E48-1FD0-4349-B2D5-F4F9BBA67B86}"/>
              </a:ext>
            </a:extLst>
          </p:cNvPr>
          <p:cNvSpPr txBox="1"/>
          <p:nvPr/>
        </p:nvSpPr>
        <p:spPr>
          <a:xfrm>
            <a:off x="673182" y="4437066"/>
            <a:ext cx="42143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Marcin Ratajczyk</a:t>
            </a:r>
          </a:p>
          <a:p>
            <a:r>
              <a:rPr lang="pl-PL" b="1" dirty="0">
                <a:hlinkClick r:id="rId4"/>
              </a:rPr>
              <a:t>mratajczyk@pfron.org.pl</a:t>
            </a:r>
            <a:endParaRPr lang="pl-PL" b="1" dirty="0"/>
          </a:p>
          <a:p>
            <a:br>
              <a:rPr lang="pl-PL" b="1" dirty="0"/>
            </a:br>
            <a:r>
              <a:rPr lang="pl-PL" b="1" dirty="0"/>
              <a:t>Przemysław Pielak</a:t>
            </a:r>
          </a:p>
          <a:p>
            <a:r>
              <a:rPr lang="pl-PL" b="1" dirty="0">
                <a:hlinkClick r:id="rId5"/>
              </a:rPr>
              <a:t>ppielak@pfron.org.pl</a:t>
            </a:r>
            <a:endParaRPr lang="pl-PL" b="1" dirty="0"/>
          </a:p>
          <a:p>
            <a:endParaRPr lang="pl-PL" b="1" dirty="0"/>
          </a:p>
        </p:txBody>
      </p:sp>
      <p:pic>
        <p:nvPicPr>
          <p:cNvPr id="3" name="Obraz 2" descr="Grupka osób, w tym jedna na wózku inwalidzkim, zebranych wokół tabletu, na ekranie którego na zielonym tle dużymi literami wyświetla się napis iPFRON+">
            <a:extLst>
              <a:ext uri="{FF2B5EF4-FFF2-40B4-BE49-F238E27FC236}">
                <a16:creationId xmlns:a16="http://schemas.microsoft.com/office/drawing/2014/main" id="{E1B90142-E7AA-453A-8130-DABA8499FDE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81"/>
          <a:stretch/>
        </p:blipFill>
        <p:spPr>
          <a:xfrm>
            <a:off x="5746329" y="1424545"/>
            <a:ext cx="4860000" cy="4400813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8EA6D073-A275-4DE3-A021-693FA6B2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83F43E6-0410-4185-9F0F-4F8123FB8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67FAEA4B-564F-4D55-8B8E-65206352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BB21CA24-901B-4053-BF56-0BE53265A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83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8032" y="1694180"/>
            <a:ext cx="11175936" cy="1734820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  <a:latin typeface="+mn-lt"/>
              </a:rPr>
              <a:t>System </a:t>
            </a:r>
            <a:r>
              <a:rPr lang="pl-PL" sz="4800" b="1" dirty="0" err="1">
                <a:solidFill>
                  <a:schemeClr val="tx1"/>
                </a:solidFill>
                <a:latin typeface="+mn-lt"/>
              </a:rPr>
              <a:t>iPFRON</a:t>
            </a:r>
            <a:r>
              <a:rPr lang="pl-PL" sz="4800" b="1" dirty="0">
                <a:solidFill>
                  <a:schemeClr val="tx1"/>
                </a:solidFill>
                <a:latin typeface="+mn-lt"/>
              </a:rPr>
              <a:t>+ odpowiedzią na potrzeby różnych grup interesariuszy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2060162" y="4124156"/>
            <a:ext cx="8071675" cy="10396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200" dirty="0"/>
              <a:t>Projekt współfinansowany ze środków Unii Europejskiej z Europejskiego Funduszu Rozwoju Regionalnego</a:t>
            </a:r>
          </a:p>
          <a:p>
            <a:endParaRPr lang="pl-PL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48812C-DD06-4521-8D92-A1373D4D3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16" y="5463349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2BA5EE75-DFCC-4886-B770-20DE6C67D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567" y="5517229"/>
            <a:ext cx="2027109" cy="700467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8532BC1B-BB63-433F-A50C-BA5ECFEF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32" y="5640953"/>
            <a:ext cx="1610717" cy="453014"/>
          </a:xfrm>
          <a:prstGeom prst="rect">
            <a:avLst/>
          </a:prstGeom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DD6A9E6B-C8CA-4ADE-815F-A59A64C8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2105" y="5517229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56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Metodyka budowy iPFRON+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642992" y="440100"/>
            <a:ext cx="6739002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>
                <a:latin typeface="+mn-lt"/>
              </a:rPr>
              <a:t>Interesariusze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7437A49B-9091-4BA0-842F-551ED397A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2C73562F-06EA-4334-B679-7B86779E1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1D49379-9809-434B-8E9C-20AC3D175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A24ADADE-445F-48A1-8B5D-A0F4CCD7B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8800570-C631-26A1-3EED-ECDA389D22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8135848"/>
              </p:ext>
            </p:extLst>
          </p:nvPr>
        </p:nvGraphicFramePr>
        <p:xfrm>
          <a:off x="6373248" y="1484674"/>
          <a:ext cx="5592730" cy="4273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D81BC75-D766-D338-B9C8-CC322FCC2A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3992823"/>
              </p:ext>
            </p:extLst>
          </p:nvPr>
        </p:nvGraphicFramePr>
        <p:xfrm>
          <a:off x="226022" y="1626658"/>
          <a:ext cx="5592731" cy="4131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22264653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642992" y="440100"/>
            <a:ext cx="8835134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Rola interesariuszy w tworzeniu systemów informatycznych</a:t>
            </a:r>
            <a:endParaRPr lang="pl-PL" sz="2800" b="1" dirty="0">
              <a:latin typeface="+mn-lt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E39EABD-BA5F-2775-DA9F-D8C8188F1D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4681249"/>
              </p:ext>
            </p:extLst>
          </p:nvPr>
        </p:nvGraphicFramePr>
        <p:xfrm>
          <a:off x="1574800" y="1674650"/>
          <a:ext cx="9229558" cy="4680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050" name="Picture 2" descr="obraz">
            <a:extLst>
              <a:ext uri="{FF2B5EF4-FFF2-40B4-BE49-F238E27FC236}">
                <a16:creationId xmlns:a16="http://schemas.microsoft.com/office/drawing/2014/main" id="{68C9E2D8-EC2B-0D7C-44A2-4290E966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305" y="4729932"/>
            <a:ext cx="25146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897966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726499" y="466230"/>
            <a:ext cx="6739002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Przedstawiciele grupy konsultacyjnej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8B49447-B0B4-5825-6737-A3CF083598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5364964"/>
              </p:ext>
            </p:extLst>
          </p:nvPr>
        </p:nvGraphicFramePr>
        <p:xfrm>
          <a:off x="1918823" y="1523250"/>
          <a:ext cx="7532782" cy="4466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7658609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726499" y="466230"/>
            <a:ext cx="7986612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Spotkania konsultacyjne – użytkownicy zewnętrzni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016694F-59CD-4B34-7BE0-5342A9CC2F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1721343"/>
              </p:ext>
            </p:extLst>
          </p:nvPr>
        </p:nvGraphicFramePr>
        <p:xfrm>
          <a:off x="1666691" y="1560694"/>
          <a:ext cx="9046420" cy="4506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62877224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642991" y="440100"/>
            <a:ext cx="7882317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powstawania Systemu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78C4795-CEF8-033D-CB34-A29202A933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9300204"/>
              </p:ext>
            </p:extLst>
          </p:nvPr>
        </p:nvGraphicFramePr>
        <p:xfrm>
          <a:off x="442531" y="1631231"/>
          <a:ext cx="10746837" cy="4273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89659774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Zrealizowane etapy budowy iPFRON+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642992" y="440100"/>
            <a:ext cx="6739002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>
                <a:latin typeface="+mn-lt"/>
              </a:rPr>
              <a:t>Założenia </a:t>
            </a:r>
            <a:r>
              <a:rPr lang="pl-PL" dirty="0" err="1">
                <a:latin typeface="+mn-lt"/>
              </a:rPr>
              <a:t>iPFRON</a:t>
            </a:r>
            <a:r>
              <a:rPr lang="pl-PL" dirty="0">
                <a:latin typeface="+mn-lt"/>
              </a:rPr>
              <a:t>+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062EB2E-EA65-AD1D-43EA-ABB05C436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6494405"/>
              </p:ext>
            </p:extLst>
          </p:nvPr>
        </p:nvGraphicFramePr>
        <p:xfrm>
          <a:off x="665709" y="1801753"/>
          <a:ext cx="10764291" cy="387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 descr="obraz">
            <a:extLst>
              <a:ext uri="{FF2B5EF4-FFF2-40B4-BE49-F238E27FC236}">
                <a16:creationId xmlns:a16="http://schemas.microsoft.com/office/drawing/2014/main" id="{06DD62FD-8EB5-80E4-C001-59A42F43D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87938"/>
            <a:ext cx="1880992" cy="527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940717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 hidden="1"/>
          <p:cNvSpPr>
            <a:spLocks noChangeArrowheads="1"/>
          </p:cNvSpPr>
          <p:nvPr/>
        </p:nvSpPr>
        <p:spPr bwMode="auto">
          <a:xfrm>
            <a:off x="3287688" y="750047"/>
            <a:ext cx="576064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pl-PL" sz="3600" dirty="0">
              <a:solidFill>
                <a:schemeClr val="bg2">
                  <a:lumMod val="1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z="900" dirty="0">
              <a:latin typeface="Arial" pitchFamily="34" charset="0"/>
            </a:endParaRPr>
          </a:p>
        </p:txBody>
      </p:sp>
      <p:sp>
        <p:nvSpPr>
          <p:cNvPr id="7" name="Tytuł 1" descr="Etap II">
            <a:extLst>
              <a:ext uri="{FF2B5EF4-FFF2-40B4-BE49-F238E27FC236}">
                <a16:creationId xmlns:a16="http://schemas.microsoft.com/office/drawing/2014/main" id="{8CF7D7BA-C38F-4DDB-88AA-51C0E7FC6835}"/>
              </a:ext>
            </a:extLst>
          </p:cNvPr>
          <p:cNvSpPr txBox="1">
            <a:spLocks/>
          </p:cNvSpPr>
          <p:nvPr/>
        </p:nvSpPr>
        <p:spPr>
          <a:xfrm>
            <a:off x="2642991" y="440100"/>
            <a:ext cx="7882317" cy="1018116"/>
          </a:xfrm>
          <a:prstGeom prst="rect">
            <a:avLst/>
          </a:prstGeom>
          <a:solidFill>
            <a:srgbClr val="48A23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Wsparcie interesariuszy na przykładzie komunikatora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BA49132-CF7E-4CD8-91D6-35F88AA4B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49" y="5950655"/>
            <a:ext cx="1439695" cy="8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0008185-044C-49E6-B47E-BAAE5D730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88" y="6058413"/>
            <a:ext cx="2027109" cy="700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9929668-30C2-4F4E-89F7-4FE1939C2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341" y="6191392"/>
            <a:ext cx="1610717" cy="453014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7E0D084F-0E47-4885-98B6-417E54AAA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902" y="6067665"/>
            <a:ext cx="2147407" cy="7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7916809-4D77-83A2-6442-EFC13C972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578151"/>
              </p:ext>
            </p:extLst>
          </p:nvPr>
        </p:nvGraphicFramePr>
        <p:xfrm>
          <a:off x="1323605" y="1286843"/>
          <a:ext cx="8128000" cy="5075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84509265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95AD1D7D46DC4B8551483AAF1974AA" ma:contentTypeVersion="13" ma:contentTypeDescription="Utwórz nowy dokument." ma:contentTypeScope="" ma:versionID="81713a8758eaab52b6f6ec6918b30cfc">
  <xsd:schema xmlns:xsd="http://www.w3.org/2001/XMLSchema" xmlns:xs="http://www.w3.org/2001/XMLSchema" xmlns:p="http://schemas.microsoft.com/office/2006/metadata/properties" xmlns:ns3="c75c47d9-a306-4f00-b772-4e37fac112d1" xmlns:ns4="d3220253-a7b0-4594-a21c-b0d06bf23834" targetNamespace="http://schemas.microsoft.com/office/2006/metadata/properties" ma:root="true" ma:fieldsID="1e0b98aa4fec6e14f84ecbe88afca602" ns3:_="" ns4:_="">
    <xsd:import namespace="c75c47d9-a306-4f00-b772-4e37fac112d1"/>
    <xsd:import namespace="d3220253-a7b0-4594-a21c-b0d06bf2383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c47d9-a306-4f00-b772-4e37fac112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20253-a7b0-4594-a21c-b0d06bf238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9F6540-93AE-45CE-9773-29C7523F87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E12633-429D-478F-9A70-DD27F1418250}">
  <ds:schemaRefs>
    <ds:schemaRef ds:uri="http://purl.org/dc/elements/1.1/"/>
    <ds:schemaRef ds:uri="http://schemas.microsoft.com/office/2006/metadata/properties"/>
    <ds:schemaRef ds:uri="c75c47d9-a306-4f00-b772-4e37fac112d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3220253-a7b0-4594-a21c-b0d06bf2383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2B74156-DD41-4A0F-84E0-C771743666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5c47d9-a306-4f00-b772-4e37fac112d1"/>
    <ds:schemaRef ds:uri="d3220253-a7b0-4594-a21c-b0d06bf238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396</Words>
  <Application>Microsoft Office PowerPoint</Application>
  <PresentationFormat>Panoramiczny</PresentationFormat>
  <Paragraphs>126</Paragraphs>
  <Slides>16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System iPFRON+ odpowiedzią na potrzeby różnych grup interesariuszy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Dziękujmy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Budowa systemu iPFRON+ w liczbach</dc:title>
  <dc:creator>MRatajczyk@pfron.org.pl</dc:creator>
  <cp:keywords>system iPFRON+</cp:keywords>
  <cp:lastModifiedBy>Pielak Przemysław</cp:lastModifiedBy>
  <cp:revision>47</cp:revision>
  <dcterms:created xsi:type="dcterms:W3CDTF">2020-11-11T22:54:52Z</dcterms:created>
  <dcterms:modified xsi:type="dcterms:W3CDTF">2023-11-14T14:55:39Z</dcterms:modified>
</cp:coreProperties>
</file>